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6"/>
  </p:notesMasterIdLst>
  <p:sldIdLst>
    <p:sldId id="256" r:id="rId2"/>
    <p:sldId id="257" r:id="rId3"/>
    <p:sldId id="260" r:id="rId4"/>
    <p:sldId id="264" r:id="rId5"/>
    <p:sldId id="263" r:id="rId6"/>
    <p:sldId id="261" r:id="rId7"/>
    <p:sldId id="265" r:id="rId8"/>
    <p:sldId id="259" r:id="rId9"/>
    <p:sldId id="267" r:id="rId10"/>
    <p:sldId id="266" r:id="rId11"/>
    <p:sldId id="269" r:id="rId12"/>
    <p:sldId id="271" r:id="rId13"/>
    <p:sldId id="270" r:id="rId14"/>
    <p:sldId id="272" r:id="rId15"/>
    <p:sldId id="276" r:id="rId16"/>
    <p:sldId id="277" r:id="rId17"/>
    <p:sldId id="258" r:id="rId18"/>
    <p:sldId id="288" r:id="rId19"/>
    <p:sldId id="273" r:id="rId20"/>
    <p:sldId id="274" r:id="rId21"/>
    <p:sldId id="275" r:id="rId22"/>
    <p:sldId id="278" r:id="rId23"/>
    <p:sldId id="268" r:id="rId24"/>
    <p:sldId id="279" r:id="rId25"/>
    <p:sldId id="280" r:id="rId26"/>
    <p:sldId id="289" r:id="rId27"/>
    <p:sldId id="281" r:id="rId28"/>
    <p:sldId id="314" r:id="rId29"/>
    <p:sldId id="282" r:id="rId30"/>
    <p:sldId id="283" r:id="rId31"/>
    <p:sldId id="284" r:id="rId32"/>
    <p:sldId id="285" r:id="rId33"/>
    <p:sldId id="286" r:id="rId34"/>
    <p:sldId id="31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4" autoAdjust="0"/>
    <p:restoredTop sz="81649" autoAdjust="0"/>
  </p:normalViewPr>
  <p:slideViewPr>
    <p:cSldViewPr snapToGrid="0">
      <p:cViewPr varScale="1">
        <p:scale>
          <a:sx n="61" d="100"/>
          <a:sy n="61" d="100"/>
        </p:scale>
        <p:origin x="10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3372D6-0992-4B02-B64F-779C6552348A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B105D-771D-4F49-BFBE-555804B7F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320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39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392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392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39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0C8B70-97E5-4D87-A2C9-F90418A35904}" type="slidenum">
              <a:rPr lang="en-US" altLang="en-US" sz="1100" smtClean="0"/>
              <a:pPr/>
              <a:t>15</a:t>
            </a:fld>
            <a:endParaRPr lang="en-US" altLang="en-US" sz="1100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z="1400" b="1" smtClean="0"/>
              <a:t>Norway Rat</a:t>
            </a:r>
            <a:r>
              <a:rPr lang="en-US" altLang="en-US" sz="1400" smtClean="0"/>
              <a:t>:</a:t>
            </a:r>
          </a:p>
          <a:p>
            <a:pPr eaLnBrk="1" hangingPunct="1"/>
            <a:endParaRPr lang="en-US" altLang="en-US" sz="1400" smtClean="0"/>
          </a:p>
          <a:p>
            <a:pPr lvl="2" eaLnBrk="1" hangingPunct="1">
              <a:buFontTx/>
              <a:buChar char="•"/>
            </a:pPr>
            <a:r>
              <a:rPr lang="en-US" altLang="en-US" sz="1400" smtClean="0"/>
              <a:t> Norway rat, also known as the brown rat and sewer rat.  </a:t>
            </a:r>
          </a:p>
          <a:p>
            <a:pPr lvl="2" eaLnBrk="1" hangingPunct="1">
              <a:buFontTx/>
              <a:buChar char="•"/>
            </a:pPr>
            <a:r>
              <a:rPr lang="en-US" altLang="en-US" sz="1400" smtClean="0"/>
              <a:t> The Norway rats tend to be reddish brown in color.</a:t>
            </a:r>
          </a:p>
          <a:p>
            <a:pPr lvl="2" eaLnBrk="1" hangingPunct="1">
              <a:buFontTx/>
              <a:buChar char="•"/>
            </a:pPr>
            <a:r>
              <a:rPr lang="en-US" altLang="en-US" sz="1400" smtClean="0"/>
              <a:t> Norway rat has a fairly blunt nose, and small eyes and ears.  </a:t>
            </a:r>
          </a:p>
          <a:p>
            <a:pPr lvl="2" eaLnBrk="1" hangingPunct="1">
              <a:buFontTx/>
              <a:buChar char="•"/>
            </a:pPr>
            <a:r>
              <a:rPr lang="en-US" altLang="en-US" sz="1400" smtClean="0"/>
              <a:t> It also has a very thick body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87667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46757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16227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6487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13528" indent="-224325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25E80C6-E399-4C92-BDC3-57554C8F527B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1300" b="1"/>
              <a:t>Cupboard Indoor:</a:t>
            </a:r>
          </a:p>
          <a:p>
            <a:pPr eaLnBrk="1" hangingPunct="1"/>
            <a:endParaRPr lang="en-US" sz="1300"/>
          </a:p>
          <a:p>
            <a:pPr lvl="2" eaLnBrk="1" hangingPunct="1">
              <a:buFontTx/>
              <a:buChar char="•"/>
            </a:pPr>
            <a:r>
              <a:rPr lang="en-US" sz="1300"/>
              <a:t>Look In dark shadowy areas where rodents frequently travel it is important that you use a flashlight when investigating.  </a:t>
            </a:r>
          </a:p>
          <a:p>
            <a:pPr lvl="2" eaLnBrk="1" hangingPunct="1">
              <a:buFontTx/>
              <a:buChar char="•"/>
            </a:pPr>
            <a:r>
              <a:rPr lang="en-US" sz="1300"/>
              <a:t>This is a slide of a technician looking for infestations in a home, he is checking all the wires and pipes that go from the outside and lead into the house.  </a:t>
            </a:r>
          </a:p>
          <a:p>
            <a:pPr lvl="2" eaLnBrk="1" hangingPunct="1">
              <a:buFontTx/>
              <a:buChar char="•"/>
            </a:pPr>
            <a:r>
              <a:rPr lang="en-US" sz="1300"/>
              <a:t>Looking for entry points.   </a:t>
            </a:r>
          </a:p>
          <a:p>
            <a:pPr lvl="2" eaLnBrk="1" hangingPunct="1">
              <a:buFontTx/>
              <a:buChar char="•"/>
            </a:pPr>
            <a:r>
              <a:rPr lang="en-US" sz="1300"/>
              <a:t>Look for rodent signs</a:t>
            </a:r>
          </a:p>
        </p:txBody>
      </p:sp>
    </p:spTree>
    <p:extLst>
      <p:ext uri="{BB962C8B-B14F-4D97-AF65-F5344CB8AC3E}">
        <p14:creationId xmlns:p14="http://schemas.microsoft.com/office/powerpoint/2010/main" val="112695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Bottom picture: knife handle that has been gnawed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105D-771D-4F49-BFBE-555804B7F1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3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Must have internet connection to watch </a:t>
            </a:r>
            <a:r>
              <a:rPr lang="en-US" smtClean="0"/>
              <a:t>this</a:t>
            </a:r>
            <a:r>
              <a:rPr lang="en-US" baseline="0" smtClean="0"/>
              <a:t> video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105D-771D-4F49-BFBE-555804B7F1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22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Rub marks</a:t>
            </a:r>
            <a:r>
              <a:rPr lang="en-US" baseline="0" dirty="0" smtClean="0"/>
              <a:t> are called sebum.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105D-771D-4F49-BFBE-555804B7F14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4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6161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19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32929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8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1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3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6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846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556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70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33375"/>
            <a:ext cx="10261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73239"/>
            <a:ext cx="5029200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248400" y="1773239"/>
            <a:ext cx="5029200" cy="47513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98052-2308-4336-AC96-C20BC98A6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2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F193A5C-6E98-499F-B715-4FCD167A6EE4}" type="datetimeFigureOut">
              <a:rPr lang="en-US" smtClean="0"/>
              <a:t>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14714CE-549C-479D-8D7C-4D4A51D41D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3157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3.jpeg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t2VPBF6Kp4" TargetMode="Externa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Rodents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5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440" y="618186"/>
            <a:ext cx="3651199" cy="1842945"/>
          </a:xfrm>
          <a:prstGeom prst="rect">
            <a:avLst/>
          </a:prstGeom>
        </p:spPr>
      </p:pic>
      <p:pic>
        <p:nvPicPr>
          <p:cNvPr id="1030" name="Picture 6" descr="http://www.exterminio.pt/tmp/idx_047833783fde6eb0be90b77154c3a085_1024x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861" y="3236118"/>
            <a:ext cx="4577321" cy="343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merlin-estates.com/images/Rattus-ratt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58" y="1668775"/>
            <a:ext cx="3424939" cy="216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19718" y="321972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House Mouse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824433" y="3468572"/>
            <a:ext cx="10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Roof Rat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42875" y="6003564"/>
            <a:ext cx="1293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Norway Rat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5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Norway 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4707228" cy="3581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Body – thick </a:t>
            </a:r>
          </a:p>
          <a:p>
            <a:r>
              <a:rPr lang="en-US" dirty="0"/>
              <a:t>Color – gray/brown, </a:t>
            </a:r>
            <a:r>
              <a:rPr lang="en-US" dirty="0" smtClean="0"/>
              <a:t>belly </a:t>
            </a:r>
            <a:r>
              <a:rPr lang="en-US" dirty="0"/>
              <a:t>is light colored</a:t>
            </a:r>
          </a:p>
          <a:p>
            <a:r>
              <a:rPr lang="en-US" dirty="0"/>
              <a:t>Tail – shorter than the body and the head</a:t>
            </a:r>
          </a:p>
          <a:p>
            <a:r>
              <a:rPr lang="en-US" dirty="0"/>
              <a:t>Ears – tiny, close to the body</a:t>
            </a:r>
          </a:p>
          <a:p>
            <a:r>
              <a:rPr lang="en-US" dirty="0"/>
              <a:t>Eyes – small, poor eye sight, color blind</a:t>
            </a:r>
          </a:p>
          <a:p>
            <a:r>
              <a:rPr lang="en-US" dirty="0"/>
              <a:t>Droppings – blunt ends, ¾  inch long or less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33937" r="25334"/>
          <a:stretch>
            <a:fillRect/>
          </a:stretch>
        </p:blipFill>
        <p:spPr bwMode="auto">
          <a:xfrm>
            <a:off x="8763000" y="0"/>
            <a:ext cx="3429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6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Norway Rat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4869180" cy="3581400"/>
          </a:xfrm>
        </p:spPr>
        <p:txBody>
          <a:bodyPr/>
          <a:lstStyle/>
          <a:p>
            <a:r>
              <a:rPr lang="en-US" dirty="0" smtClean="0"/>
              <a:t>Primarily ground nesters</a:t>
            </a:r>
          </a:p>
          <a:p>
            <a:r>
              <a:rPr lang="en-US" dirty="0" smtClean="0"/>
              <a:t>Build extensive burrows for harborage and shelter from predators</a:t>
            </a:r>
          </a:p>
          <a:p>
            <a:r>
              <a:rPr lang="en-US" dirty="0" smtClean="0"/>
              <a:t>Food preferences</a:t>
            </a:r>
          </a:p>
          <a:p>
            <a:pPr lvl="1"/>
            <a:r>
              <a:rPr lang="en-US" dirty="0" smtClean="0"/>
              <a:t>Nuts, berries, plant seeds</a:t>
            </a:r>
          </a:p>
          <a:p>
            <a:pPr lvl="1"/>
            <a:r>
              <a:rPr lang="en-US" dirty="0" smtClean="0"/>
              <a:t>Insects, birds, mammals, reptiles</a:t>
            </a:r>
          </a:p>
          <a:p>
            <a:pPr lvl="1"/>
            <a:r>
              <a:rPr lang="en-US" dirty="0" smtClean="0"/>
              <a:t>Carrion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1428750"/>
            <a:ext cx="5497830" cy="39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8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Norway Rat Burrow</a:t>
            </a:r>
            <a:endParaRPr lang="en-US" dirty="0"/>
          </a:p>
        </p:txBody>
      </p:sp>
      <p:pic>
        <p:nvPicPr>
          <p:cNvPr id="3" name="Picture 4" descr="Norway rat bur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94456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1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Roof 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5235262" cy="3581400"/>
          </a:xfrm>
        </p:spPr>
        <p:txBody>
          <a:bodyPr/>
          <a:lstStyle/>
          <a:p>
            <a:r>
              <a:rPr lang="en-US" dirty="0"/>
              <a:t>Body – slender </a:t>
            </a:r>
          </a:p>
          <a:p>
            <a:r>
              <a:rPr lang="en-US" dirty="0"/>
              <a:t>Color – black to grey/brown, belly is grey to white</a:t>
            </a:r>
          </a:p>
          <a:p>
            <a:r>
              <a:rPr lang="en-US" dirty="0"/>
              <a:t>Tail – hairless and longer than body</a:t>
            </a:r>
          </a:p>
          <a:p>
            <a:r>
              <a:rPr lang="en-US" dirty="0"/>
              <a:t>Ears – large, will cover eyes when bent forward</a:t>
            </a:r>
          </a:p>
          <a:p>
            <a:r>
              <a:rPr lang="en-US" dirty="0"/>
              <a:t>Eyes – large, poor eye sight, color blind,</a:t>
            </a:r>
          </a:p>
          <a:p>
            <a:r>
              <a:rPr lang="en-US" dirty="0"/>
              <a:t>Droppings – pointed ends, ½  inch long or less</a:t>
            </a:r>
          </a:p>
          <a:p>
            <a:endParaRPr lang="en-US" dirty="0"/>
          </a:p>
        </p:txBody>
      </p:sp>
      <p:pic>
        <p:nvPicPr>
          <p:cNvPr id="4" name="Picture 5" descr="roof rat3.jpg"/>
          <p:cNvPicPr>
            <a:picLocks noChangeAspect="1"/>
          </p:cNvPicPr>
          <p:nvPr/>
        </p:nvPicPr>
        <p:blipFill>
          <a:blip r:embed="rId2" cstate="print"/>
          <a:srcRect l="12593" r="11852"/>
          <a:stretch>
            <a:fillRect/>
          </a:stretch>
        </p:blipFill>
        <p:spPr bwMode="auto">
          <a:xfrm>
            <a:off x="8305800" y="0"/>
            <a:ext cx="3886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891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Roof Rat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5093594" cy="4204952"/>
          </a:xfrm>
        </p:spPr>
        <p:txBody>
          <a:bodyPr>
            <a:normAutofit/>
          </a:bodyPr>
          <a:lstStyle/>
          <a:p>
            <a:r>
              <a:rPr lang="en-US" dirty="0"/>
              <a:t>Prefer mature vegetation, vines, trees for harborage</a:t>
            </a:r>
          </a:p>
          <a:p>
            <a:r>
              <a:rPr lang="en-US" dirty="0"/>
              <a:t>Most frequently nests above ground</a:t>
            </a:r>
          </a:p>
          <a:p>
            <a:r>
              <a:rPr lang="en-US" dirty="0"/>
              <a:t>Opportunistic, self-sufficient </a:t>
            </a:r>
          </a:p>
          <a:p>
            <a:pPr lvl="1"/>
            <a:r>
              <a:rPr lang="en-US" dirty="0"/>
              <a:t>seeds, nuts, fruits, berries</a:t>
            </a:r>
          </a:p>
          <a:p>
            <a:pPr lvl="1"/>
            <a:r>
              <a:rPr lang="en-US" dirty="0"/>
              <a:t>slugs, snails</a:t>
            </a:r>
          </a:p>
          <a:p>
            <a:pPr lvl="1"/>
            <a:r>
              <a:rPr lang="en-US" dirty="0"/>
              <a:t>insects</a:t>
            </a:r>
          </a:p>
          <a:p>
            <a:pPr lvl="1"/>
            <a:r>
              <a:rPr lang="en-US" dirty="0"/>
              <a:t>fish, shellfish</a:t>
            </a:r>
          </a:p>
          <a:p>
            <a:pPr lvl="1"/>
            <a:r>
              <a:rPr lang="en-US" dirty="0"/>
              <a:t>pet food, bird seed, etc.</a:t>
            </a:r>
          </a:p>
          <a:p>
            <a:r>
              <a:rPr lang="en-US" dirty="0" smtClean="0"/>
              <a:t>Excellent climbers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8" descr="IMG_4596"/>
          <p:cNvPicPr>
            <a:picLocks noChangeAspect="1" noChangeArrowheads="1"/>
          </p:cNvPicPr>
          <p:nvPr/>
        </p:nvPicPr>
        <p:blipFill>
          <a:blip r:embed="rId2" cstate="print">
            <a:lum bright="12000"/>
          </a:blip>
          <a:srcRect/>
          <a:stretch>
            <a:fillRect/>
          </a:stretch>
        </p:blipFill>
        <p:spPr bwMode="auto">
          <a:xfrm>
            <a:off x="7708900" y="0"/>
            <a:ext cx="4483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31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Mouse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5132231" cy="3581400"/>
          </a:xfrm>
        </p:spPr>
        <p:txBody>
          <a:bodyPr/>
          <a:lstStyle/>
          <a:p>
            <a:r>
              <a:rPr lang="en-US" dirty="0"/>
              <a:t>Body – small and slender</a:t>
            </a:r>
          </a:p>
          <a:p>
            <a:r>
              <a:rPr lang="en-US" dirty="0"/>
              <a:t>Color – gray/brown, light belly</a:t>
            </a:r>
          </a:p>
          <a:p>
            <a:r>
              <a:rPr lang="en-US" dirty="0"/>
              <a:t>Tail – 3-4 inches long, longer than head and body</a:t>
            </a:r>
          </a:p>
          <a:p>
            <a:r>
              <a:rPr lang="en-US" dirty="0"/>
              <a:t>Ears – large for body size</a:t>
            </a:r>
          </a:p>
          <a:p>
            <a:r>
              <a:rPr lang="en-US" dirty="0"/>
              <a:t> Eyes – small, can recognize objects up to 10 feet away </a:t>
            </a:r>
          </a:p>
          <a:p>
            <a:r>
              <a:rPr lang="en-US" dirty="0"/>
              <a:t>Droppings – pointed ends, ¼ inch long or less</a:t>
            </a:r>
          </a:p>
          <a:p>
            <a:endParaRPr lang="en-US" dirty="0"/>
          </a:p>
        </p:txBody>
      </p:sp>
      <p:pic>
        <p:nvPicPr>
          <p:cNvPr id="4" name="Picture 4" descr="HOUSEM~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0318" y="3351726"/>
            <a:ext cx="3352800" cy="308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bioweb.uwlax.edu/bio203/s2009/smith_meg2/images/House%20M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18" y="227526"/>
            <a:ext cx="28956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6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Mouse Biology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4160520" cy="3581400"/>
          </a:xfrm>
        </p:spPr>
        <p:txBody>
          <a:bodyPr/>
          <a:lstStyle/>
          <a:p>
            <a:r>
              <a:rPr lang="en-US" dirty="0" smtClean="0"/>
              <a:t>Burrow under tree roots and other solid structures to create shelter</a:t>
            </a:r>
          </a:p>
          <a:p>
            <a:r>
              <a:rPr lang="en-US" dirty="0" smtClean="0"/>
              <a:t>Feed primarily on seeds, cereal grains, berries </a:t>
            </a:r>
          </a:p>
          <a:p>
            <a:r>
              <a:rPr lang="en-US" dirty="0" smtClean="0"/>
              <a:t>Will nibble small amounts from several locations</a:t>
            </a:r>
          </a:p>
          <a:p>
            <a:r>
              <a:rPr lang="en-US" dirty="0" smtClean="0"/>
              <a:t>Excellent climbers</a:t>
            </a:r>
          </a:p>
          <a:p>
            <a:endParaRPr lang="en-US" dirty="0"/>
          </a:p>
        </p:txBody>
      </p:sp>
      <p:pic>
        <p:nvPicPr>
          <p:cNvPr id="2050" name="Picture 2" descr="http://www.newyorkpestpolice.com/NYPP_Mouse_Contr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856" y="385762"/>
            <a:ext cx="3209925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056" y="2974348"/>
            <a:ext cx="427672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25058"/>
              </p:ext>
            </p:extLst>
          </p:nvPr>
        </p:nvGraphicFramePr>
        <p:xfrm>
          <a:off x="1210614" y="719668"/>
          <a:ext cx="10187188" cy="5269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797"/>
                <a:gridCol w="2546797"/>
                <a:gridCol w="2546797"/>
                <a:gridCol w="2546797"/>
              </a:tblGrid>
              <a:tr h="65862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House Mouse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Roof Rat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Norway Rat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Sexual Maturity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month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2-3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2-3 months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Gestation Period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 days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per Litter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5-6/litter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6-8/litter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6-12/litter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Litters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4-6/year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4-7/year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Daily Food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1/10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oz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oz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Water Consumption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1/20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oz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</a:t>
                      </a:r>
                      <a:r>
                        <a:rPr lang="en-US" dirty="0" err="1" smtClean="0"/>
                        <a:t>oz</a:t>
                      </a:r>
                      <a:endParaRPr lang="en-US" dirty="0"/>
                    </a:p>
                  </a:txBody>
                  <a:tcPr/>
                </a:tc>
              </a:tr>
              <a:tr h="658626">
                <a:tc>
                  <a:txBody>
                    <a:bodyPr/>
                    <a:lstStyle/>
                    <a:p>
                      <a:r>
                        <a:rPr lang="en-US" dirty="0" smtClean="0"/>
                        <a:t>Life</a:t>
                      </a:r>
                      <a:r>
                        <a:rPr lang="en-US" baseline="0" dirty="0" smtClean="0"/>
                        <a:t> Span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15-18</a:t>
                      </a:r>
                      <a:r>
                        <a:rPr lang="en-US" baseline="0" dirty="0" smtClean="0"/>
                        <a:t>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 months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7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housepests.info/images/rat-mouse-roof-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311" y="309093"/>
            <a:ext cx="10324553" cy="64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83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Do </a:t>
            </a:r>
            <a:r>
              <a:rPr lang="en-US" dirty="0"/>
              <a:t>T</a:t>
            </a:r>
            <a:r>
              <a:rPr lang="en-US" dirty="0" smtClean="0"/>
              <a:t>hey </a:t>
            </a:r>
            <a:r>
              <a:rPr lang="en-US" dirty="0"/>
              <a:t>E</a:t>
            </a:r>
            <a:r>
              <a:rPr lang="en-US" dirty="0" smtClean="0"/>
              <a:t>at?</a:t>
            </a:r>
            <a:endParaRPr lang="en-US" dirty="0"/>
          </a:p>
        </p:txBody>
      </p:sp>
      <p:pic>
        <p:nvPicPr>
          <p:cNvPr id="3" name="Picture 8" descr="100_14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1557" y="1659453"/>
            <a:ext cx="3395294" cy="2773681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100_14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 r="3896"/>
          <a:stretch>
            <a:fillRect/>
          </a:stretch>
        </p:blipFill>
        <p:spPr>
          <a:xfrm>
            <a:off x="8694581" y="4025979"/>
            <a:ext cx="3257550" cy="278591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06343" y="1659453"/>
            <a:ext cx="37719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House Mice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1/10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 err="1" smtClean="0"/>
              <a:t>oz</a:t>
            </a:r>
            <a:r>
              <a:rPr lang="en-US" sz="2400" dirty="0"/>
              <a:t> </a:t>
            </a:r>
            <a:r>
              <a:rPr lang="en-US" sz="2400" dirty="0" smtClean="0"/>
              <a:t>per day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equivalent to 3 M&amp;Ms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813848" y="5328233"/>
            <a:ext cx="37719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Rats </a:t>
            </a:r>
          </a:p>
          <a:p>
            <a:r>
              <a:rPr lang="en-US" sz="2400" dirty="0" smtClean="0"/>
              <a:t>1 </a:t>
            </a:r>
            <a:r>
              <a:rPr lang="en-US" sz="2400" dirty="0" err="1" smtClean="0"/>
              <a:t>oz</a:t>
            </a:r>
            <a:r>
              <a:rPr lang="en-US" sz="2400" dirty="0"/>
              <a:t> </a:t>
            </a:r>
            <a:r>
              <a:rPr lang="en-US" sz="2400" dirty="0" smtClean="0"/>
              <a:t>per day </a:t>
            </a:r>
          </a:p>
          <a:p>
            <a:r>
              <a:rPr lang="en-US" sz="2400" dirty="0" smtClean="0"/>
              <a:t>equivalent to 33 M&amp;Ms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24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Left What Behind?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Norway Rat</a:t>
            </a:r>
          </a:p>
          <a:p>
            <a:pPr lvl="1"/>
            <a:r>
              <a:rPr lang="en-US" sz="2400" dirty="0" smtClean="0"/>
              <a:t>Rounded/blunt ends</a:t>
            </a:r>
          </a:p>
          <a:p>
            <a:pPr lvl="1"/>
            <a:r>
              <a:rPr lang="en-US" sz="2400" dirty="0" smtClean="0"/>
              <a:t>¾ inch long</a:t>
            </a:r>
          </a:p>
          <a:p>
            <a:r>
              <a:rPr lang="en-US" sz="2400" dirty="0" smtClean="0"/>
              <a:t>Roof Rat</a:t>
            </a:r>
          </a:p>
          <a:p>
            <a:pPr lvl="1"/>
            <a:r>
              <a:rPr lang="en-US" sz="2400" dirty="0" smtClean="0"/>
              <a:t>Pointed ends</a:t>
            </a:r>
          </a:p>
          <a:p>
            <a:pPr lvl="1"/>
            <a:r>
              <a:rPr lang="en-US" sz="2400" dirty="0" smtClean="0"/>
              <a:t>½ inch long</a:t>
            </a:r>
          </a:p>
          <a:p>
            <a:r>
              <a:rPr lang="en-US" sz="2400" dirty="0" smtClean="0"/>
              <a:t>House Mouse</a:t>
            </a:r>
          </a:p>
          <a:p>
            <a:pPr lvl="1"/>
            <a:r>
              <a:rPr lang="en-US" sz="2400" dirty="0" smtClean="0"/>
              <a:t>Pointed ends</a:t>
            </a:r>
          </a:p>
          <a:p>
            <a:pPr lvl="1"/>
            <a:r>
              <a:rPr lang="en-US" sz="2400" dirty="0" smtClean="0"/>
              <a:t>¼ inch long</a:t>
            </a:r>
            <a:endParaRPr lang="en-US" sz="2400" dirty="0"/>
          </a:p>
        </p:txBody>
      </p:sp>
      <p:pic>
        <p:nvPicPr>
          <p:cNvPr id="3" name="Picture 2" descr="Group-Po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687" y="2171700"/>
            <a:ext cx="6953496" cy="4101781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20919" y="2472744"/>
            <a:ext cx="122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Norway rat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847889" y="2657410"/>
            <a:ext cx="95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Roof rat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448024" y="5498068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House mouse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9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67435"/>
            <a:ext cx="9601200" cy="1485900"/>
          </a:xfrm>
        </p:spPr>
        <p:txBody>
          <a:bodyPr/>
          <a:lstStyle/>
          <a:p>
            <a:r>
              <a:rPr lang="en-US" dirty="0" smtClean="0"/>
              <a:t>What Do the Droppings Tell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53335"/>
            <a:ext cx="9601200" cy="407616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Age</a:t>
            </a:r>
            <a:endParaRPr lang="en-US" sz="2600" dirty="0"/>
          </a:p>
          <a:p>
            <a:pPr lvl="1"/>
            <a:r>
              <a:rPr lang="en-US" sz="2600" dirty="0"/>
              <a:t>New: Shiny &amp; putty-like texture</a:t>
            </a:r>
          </a:p>
          <a:p>
            <a:pPr lvl="1"/>
            <a:r>
              <a:rPr lang="en-US" sz="2600" dirty="0"/>
              <a:t>Old: Hard &amp; crumbly</a:t>
            </a:r>
          </a:p>
          <a:p>
            <a:r>
              <a:rPr lang="en-US" sz="2600" dirty="0" smtClean="0"/>
              <a:t>Size </a:t>
            </a:r>
            <a:r>
              <a:rPr lang="en-US" sz="2600" dirty="0"/>
              <a:t>of </a:t>
            </a:r>
            <a:r>
              <a:rPr lang="en-US" sz="2600" dirty="0" smtClean="0"/>
              <a:t>infestation</a:t>
            </a:r>
            <a:endParaRPr lang="en-US" sz="2600" dirty="0"/>
          </a:p>
          <a:p>
            <a:pPr lvl="1"/>
            <a:r>
              <a:rPr lang="en-US" sz="2600" dirty="0"/>
              <a:t>Varying sizes indicate adult and young are present - large infestation</a:t>
            </a:r>
          </a:p>
          <a:p>
            <a:pPr lvl="1"/>
            <a:r>
              <a:rPr lang="en-US" sz="2600" dirty="0"/>
              <a:t>Many droppings suggest large </a:t>
            </a:r>
            <a:r>
              <a:rPr lang="en-US" sz="2600" dirty="0" smtClean="0"/>
              <a:t>infestation</a:t>
            </a:r>
          </a:p>
          <a:p>
            <a:r>
              <a:rPr lang="en-US" sz="2600" dirty="0" smtClean="0"/>
              <a:t>Distinguish between rodent, reptile and roach dropping</a:t>
            </a:r>
          </a:p>
          <a:p>
            <a:pPr lvl="1"/>
            <a:r>
              <a:rPr lang="en-US" sz="2600" dirty="0" smtClean="0"/>
              <a:t>Rodent: larger, has hair present due to grooming</a:t>
            </a:r>
          </a:p>
          <a:p>
            <a:pPr lvl="1"/>
            <a:r>
              <a:rPr lang="en-US" sz="2600" dirty="0" smtClean="0"/>
              <a:t>Reptile: white on one end or will have insect parts present</a:t>
            </a:r>
          </a:p>
          <a:p>
            <a:pPr lvl="1"/>
            <a:r>
              <a:rPr lang="en-US" sz="2600" dirty="0" smtClean="0"/>
              <a:t>Roach: small and will have ridges on surface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3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Rodents</a:t>
            </a:r>
            <a:endParaRPr lang="en-US" dirty="0"/>
          </a:p>
        </p:txBody>
      </p:sp>
      <p:grpSp>
        <p:nvGrpSpPr>
          <p:cNvPr id="204" name="Group 2"/>
          <p:cNvGrpSpPr>
            <a:grpSpLocks/>
          </p:cNvGrpSpPr>
          <p:nvPr/>
        </p:nvGrpSpPr>
        <p:grpSpPr bwMode="auto">
          <a:xfrm>
            <a:off x="2819400" y="5105400"/>
            <a:ext cx="2311400" cy="1371600"/>
            <a:chOff x="848" y="3216"/>
            <a:chExt cx="1456" cy="864"/>
          </a:xfrm>
        </p:grpSpPr>
        <p:sp useBgFill="1">
          <p:nvSpPr>
            <p:cNvPr id="205" name="Rectangle 3"/>
            <p:cNvSpPr>
              <a:spLocks noChangeArrowheads="1"/>
            </p:cNvSpPr>
            <p:nvPr/>
          </p:nvSpPr>
          <p:spPr bwMode="auto">
            <a:xfrm>
              <a:off x="1008" y="3216"/>
              <a:ext cx="1296" cy="864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2000" b="1" kern="0">
                  <a:solidFill>
                    <a:srgbClr val="000000"/>
                  </a:solidFill>
                  <a:latin typeface="Times New Roman" pitchFamily="18" charset="0"/>
                </a:rPr>
                <a:t>House Mouse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2000" b="1" kern="0">
                  <a:solidFill>
                    <a:srgbClr val="000000"/>
                  </a:solidFill>
                  <a:latin typeface="Times New Roman" pitchFamily="18" charset="0"/>
                </a:rPr>
                <a:t>Norway Rat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en-US" sz="2000" b="1" kern="0">
                  <a:solidFill>
                    <a:srgbClr val="000000"/>
                  </a:solidFill>
                  <a:latin typeface="Times New Roman" pitchFamily="18" charset="0"/>
                </a:rPr>
                <a:t>Roof Rat</a:t>
              </a:r>
            </a:p>
          </p:txBody>
        </p:sp>
        <p:grpSp>
          <p:nvGrpSpPr>
            <p:cNvPr id="206" name="Group 4"/>
            <p:cNvGrpSpPr>
              <a:grpSpLocks/>
            </p:cNvGrpSpPr>
            <p:nvPr/>
          </p:nvGrpSpPr>
          <p:grpSpPr bwMode="auto">
            <a:xfrm>
              <a:off x="848" y="3408"/>
              <a:ext cx="144" cy="480"/>
              <a:chOff x="864" y="3408"/>
              <a:chExt cx="144" cy="480"/>
            </a:xfrm>
          </p:grpSpPr>
          <p:sp>
            <p:nvSpPr>
              <p:cNvPr id="207" name="Rectangle 5"/>
              <p:cNvSpPr>
                <a:spLocks noChangeArrowheads="1"/>
              </p:cNvSpPr>
              <p:nvPr/>
            </p:nvSpPr>
            <p:spPr bwMode="auto">
              <a:xfrm>
                <a:off x="864" y="3632"/>
                <a:ext cx="144" cy="48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8" name="Rectangle 6"/>
              <p:cNvSpPr>
                <a:spLocks noChangeArrowheads="1"/>
              </p:cNvSpPr>
              <p:nvPr/>
            </p:nvSpPr>
            <p:spPr bwMode="auto">
              <a:xfrm>
                <a:off x="864" y="3840"/>
                <a:ext cx="144" cy="4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9" name="Rectangle 7"/>
              <p:cNvSpPr>
                <a:spLocks noChangeArrowheads="1"/>
              </p:cNvSpPr>
              <p:nvPr/>
            </p:nvSpPr>
            <p:spPr bwMode="auto">
              <a:xfrm>
                <a:off x="864" y="3408"/>
                <a:ext cx="144" cy="4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endParaRPr lang="en-US" alt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</p:grpSp>
      <p:grpSp>
        <p:nvGrpSpPr>
          <p:cNvPr id="210" name="Group 8"/>
          <p:cNvGrpSpPr>
            <a:grpSpLocks/>
          </p:cNvGrpSpPr>
          <p:nvPr/>
        </p:nvGrpSpPr>
        <p:grpSpPr bwMode="auto">
          <a:xfrm>
            <a:off x="2230439" y="1782763"/>
            <a:ext cx="7261225" cy="4322762"/>
            <a:chOff x="672" y="1344"/>
            <a:chExt cx="4574" cy="2723"/>
          </a:xfrm>
        </p:grpSpPr>
        <p:sp>
          <p:nvSpPr>
            <p:cNvPr id="211" name="Freeform 9"/>
            <p:cNvSpPr>
              <a:spLocks noChangeAspect="1"/>
            </p:cNvSpPr>
            <p:nvPr/>
          </p:nvSpPr>
          <p:spPr bwMode="auto">
            <a:xfrm rot="-125859">
              <a:off x="1871" y="2366"/>
              <a:ext cx="647" cy="498"/>
            </a:xfrm>
            <a:custGeom>
              <a:avLst/>
              <a:gdLst>
                <a:gd name="T0" fmla="*/ 95 w 570"/>
                <a:gd name="T1" fmla="*/ 0 h 439"/>
                <a:gd name="T2" fmla="*/ 703 w 570"/>
                <a:gd name="T3" fmla="*/ 68 h 439"/>
                <a:gd name="T4" fmla="*/ 946 w 570"/>
                <a:gd name="T5" fmla="*/ 87 h 439"/>
                <a:gd name="T6" fmla="*/ 938 w 570"/>
                <a:gd name="T7" fmla="*/ 246 h 439"/>
                <a:gd name="T8" fmla="*/ 902 w 570"/>
                <a:gd name="T9" fmla="*/ 727 h 439"/>
                <a:gd name="T10" fmla="*/ 779 w 570"/>
                <a:gd name="T11" fmla="*/ 717 h 439"/>
                <a:gd name="T12" fmla="*/ 393 w 570"/>
                <a:gd name="T13" fmla="*/ 684 h 439"/>
                <a:gd name="T14" fmla="*/ 0 w 570"/>
                <a:gd name="T15" fmla="*/ 633 h 439"/>
                <a:gd name="T16" fmla="*/ 95 w 570"/>
                <a:gd name="T17" fmla="*/ 0 h 439"/>
                <a:gd name="T18" fmla="*/ 95 w 570"/>
                <a:gd name="T19" fmla="*/ 0 h 4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0" h="439">
                  <a:moveTo>
                    <a:pt x="57" y="0"/>
                  </a:moveTo>
                  <a:lnTo>
                    <a:pt x="423" y="41"/>
                  </a:lnTo>
                  <a:lnTo>
                    <a:pt x="570" y="53"/>
                  </a:lnTo>
                  <a:lnTo>
                    <a:pt x="565" y="148"/>
                  </a:lnTo>
                  <a:lnTo>
                    <a:pt x="544" y="439"/>
                  </a:lnTo>
                  <a:lnTo>
                    <a:pt x="469" y="433"/>
                  </a:lnTo>
                  <a:lnTo>
                    <a:pt x="237" y="413"/>
                  </a:lnTo>
                  <a:lnTo>
                    <a:pt x="0" y="38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2" name="Freeform 10"/>
            <p:cNvSpPr>
              <a:spLocks noChangeAspect="1"/>
            </p:cNvSpPr>
            <p:nvPr/>
          </p:nvSpPr>
          <p:spPr bwMode="auto">
            <a:xfrm rot="-125859">
              <a:off x="2369" y="1527"/>
              <a:ext cx="584" cy="358"/>
            </a:xfrm>
            <a:custGeom>
              <a:avLst/>
              <a:gdLst>
                <a:gd name="T0" fmla="*/ 45 w 515"/>
                <a:gd name="T1" fmla="*/ 0 h 316"/>
                <a:gd name="T2" fmla="*/ 786 w 515"/>
                <a:gd name="T3" fmla="*/ 37 h 316"/>
                <a:gd name="T4" fmla="*/ 790 w 515"/>
                <a:gd name="T5" fmla="*/ 168 h 316"/>
                <a:gd name="T6" fmla="*/ 824 w 515"/>
                <a:gd name="T7" fmla="*/ 274 h 316"/>
                <a:gd name="T8" fmla="*/ 828 w 515"/>
                <a:gd name="T9" fmla="*/ 409 h 316"/>
                <a:gd name="T10" fmla="*/ 852 w 515"/>
                <a:gd name="T11" fmla="*/ 521 h 316"/>
                <a:gd name="T12" fmla="*/ 404 w 515"/>
                <a:gd name="T13" fmla="*/ 508 h 316"/>
                <a:gd name="T14" fmla="*/ 0 w 515"/>
                <a:gd name="T15" fmla="*/ 479 h 316"/>
                <a:gd name="T16" fmla="*/ 45 w 515"/>
                <a:gd name="T17" fmla="*/ 0 h 316"/>
                <a:gd name="T18" fmla="*/ 45 w 515"/>
                <a:gd name="T19" fmla="*/ 0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15" h="316">
                  <a:moveTo>
                    <a:pt x="27" y="0"/>
                  </a:moveTo>
                  <a:lnTo>
                    <a:pt x="475" y="23"/>
                  </a:lnTo>
                  <a:lnTo>
                    <a:pt x="478" y="102"/>
                  </a:lnTo>
                  <a:lnTo>
                    <a:pt x="498" y="167"/>
                  </a:lnTo>
                  <a:lnTo>
                    <a:pt x="501" y="249"/>
                  </a:lnTo>
                  <a:lnTo>
                    <a:pt x="515" y="316"/>
                  </a:lnTo>
                  <a:lnTo>
                    <a:pt x="244" y="308"/>
                  </a:lnTo>
                  <a:lnTo>
                    <a:pt x="0" y="29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3" name="Freeform 11"/>
            <p:cNvSpPr>
              <a:spLocks noChangeAspect="1"/>
            </p:cNvSpPr>
            <p:nvPr/>
          </p:nvSpPr>
          <p:spPr bwMode="auto">
            <a:xfrm rot="-125859">
              <a:off x="2351" y="1856"/>
              <a:ext cx="624" cy="408"/>
            </a:xfrm>
            <a:custGeom>
              <a:avLst/>
              <a:gdLst>
                <a:gd name="T0" fmla="*/ 45 w 550"/>
                <a:gd name="T1" fmla="*/ 0 h 359"/>
                <a:gd name="T2" fmla="*/ 448 w 550"/>
                <a:gd name="T3" fmla="*/ 30 h 359"/>
                <a:gd name="T4" fmla="*/ 899 w 550"/>
                <a:gd name="T5" fmla="*/ 44 h 359"/>
                <a:gd name="T6" fmla="*/ 869 w 550"/>
                <a:gd name="T7" fmla="*/ 100 h 359"/>
                <a:gd name="T8" fmla="*/ 911 w 550"/>
                <a:gd name="T9" fmla="*/ 140 h 359"/>
                <a:gd name="T10" fmla="*/ 910 w 550"/>
                <a:gd name="T11" fmla="*/ 436 h 359"/>
                <a:gd name="T12" fmla="*/ 891 w 550"/>
                <a:gd name="T13" fmla="*/ 433 h 359"/>
                <a:gd name="T14" fmla="*/ 893 w 550"/>
                <a:gd name="T15" fmla="*/ 473 h 359"/>
                <a:gd name="T16" fmla="*/ 908 w 550"/>
                <a:gd name="T17" fmla="*/ 502 h 359"/>
                <a:gd name="T18" fmla="*/ 899 w 550"/>
                <a:gd name="T19" fmla="*/ 528 h 359"/>
                <a:gd name="T20" fmla="*/ 908 w 550"/>
                <a:gd name="T21" fmla="*/ 599 h 359"/>
                <a:gd name="T22" fmla="*/ 887 w 550"/>
                <a:gd name="T23" fmla="*/ 592 h 359"/>
                <a:gd name="T24" fmla="*/ 863 w 550"/>
                <a:gd name="T25" fmla="*/ 566 h 359"/>
                <a:gd name="T26" fmla="*/ 783 w 550"/>
                <a:gd name="T27" fmla="*/ 539 h 359"/>
                <a:gd name="T28" fmla="*/ 705 w 550"/>
                <a:gd name="T29" fmla="*/ 541 h 359"/>
                <a:gd name="T30" fmla="*/ 658 w 550"/>
                <a:gd name="T31" fmla="*/ 509 h 359"/>
                <a:gd name="T32" fmla="*/ 0 w 550"/>
                <a:gd name="T33" fmla="*/ 471 h 359"/>
                <a:gd name="T34" fmla="*/ 45 w 550"/>
                <a:gd name="T35" fmla="*/ 0 h 359"/>
                <a:gd name="T36" fmla="*/ 45 w 550"/>
                <a:gd name="T37" fmla="*/ 0 h 3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0" h="359">
                  <a:moveTo>
                    <a:pt x="27" y="0"/>
                  </a:moveTo>
                  <a:lnTo>
                    <a:pt x="271" y="18"/>
                  </a:lnTo>
                  <a:lnTo>
                    <a:pt x="542" y="26"/>
                  </a:lnTo>
                  <a:lnTo>
                    <a:pt x="524" y="60"/>
                  </a:lnTo>
                  <a:lnTo>
                    <a:pt x="550" y="84"/>
                  </a:lnTo>
                  <a:lnTo>
                    <a:pt x="549" y="261"/>
                  </a:lnTo>
                  <a:lnTo>
                    <a:pt x="538" y="260"/>
                  </a:lnTo>
                  <a:lnTo>
                    <a:pt x="539" y="283"/>
                  </a:lnTo>
                  <a:lnTo>
                    <a:pt x="547" y="301"/>
                  </a:lnTo>
                  <a:lnTo>
                    <a:pt x="542" y="317"/>
                  </a:lnTo>
                  <a:lnTo>
                    <a:pt x="547" y="359"/>
                  </a:lnTo>
                  <a:lnTo>
                    <a:pt x="535" y="355"/>
                  </a:lnTo>
                  <a:lnTo>
                    <a:pt x="521" y="339"/>
                  </a:lnTo>
                  <a:lnTo>
                    <a:pt x="472" y="323"/>
                  </a:lnTo>
                  <a:lnTo>
                    <a:pt x="425" y="325"/>
                  </a:lnTo>
                  <a:lnTo>
                    <a:pt x="397" y="305"/>
                  </a:lnTo>
                  <a:lnTo>
                    <a:pt x="0" y="28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4" name="Freeform 12"/>
            <p:cNvSpPr>
              <a:spLocks noChangeAspect="1"/>
            </p:cNvSpPr>
            <p:nvPr/>
          </p:nvSpPr>
          <p:spPr bwMode="auto">
            <a:xfrm rot="-125859">
              <a:off x="2342" y="2175"/>
              <a:ext cx="732" cy="356"/>
            </a:xfrm>
            <a:custGeom>
              <a:avLst/>
              <a:gdLst>
                <a:gd name="T0" fmla="*/ 29 w 646"/>
                <a:gd name="T1" fmla="*/ 0 h 314"/>
                <a:gd name="T2" fmla="*/ 684 w 646"/>
                <a:gd name="T3" fmla="*/ 37 h 314"/>
                <a:gd name="T4" fmla="*/ 731 w 646"/>
                <a:gd name="T5" fmla="*/ 71 h 314"/>
                <a:gd name="T6" fmla="*/ 808 w 646"/>
                <a:gd name="T7" fmla="*/ 67 h 314"/>
                <a:gd name="T8" fmla="*/ 888 w 646"/>
                <a:gd name="T9" fmla="*/ 95 h 314"/>
                <a:gd name="T10" fmla="*/ 912 w 646"/>
                <a:gd name="T11" fmla="*/ 121 h 314"/>
                <a:gd name="T12" fmla="*/ 931 w 646"/>
                <a:gd name="T13" fmla="*/ 127 h 314"/>
                <a:gd name="T14" fmla="*/ 968 w 646"/>
                <a:gd name="T15" fmla="*/ 227 h 314"/>
                <a:gd name="T16" fmla="*/ 968 w 646"/>
                <a:gd name="T17" fmla="*/ 257 h 314"/>
                <a:gd name="T18" fmla="*/ 993 w 646"/>
                <a:gd name="T19" fmla="*/ 305 h 314"/>
                <a:gd name="T20" fmla="*/ 1004 w 646"/>
                <a:gd name="T21" fmla="*/ 379 h 314"/>
                <a:gd name="T22" fmla="*/ 997 w 646"/>
                <a:gd name="T23" fmla="*/ 400 h 314"/>
                <a:gd name="T24" fmla="*/ 1013 w 646"/>
                <a:gd name="T25" fmla="*/ 424 h 314"/>
                <a:gd name="T26" fmla="*/ 1064 w 646"/>
                <a:gd name="T27" fmla="*/ 519 h 314"/>
                <a:gd name="T28" fmla="*/ 590 w 646"/>
                <a:gd name="T29" fmla="*/ 516 h 314"/>
                <a:gd name="T30" fmla="*/ 233 w 646"/>
                <a:gd name="T31" fmla="*/ 493 h 314"/>
                <a:gd name="T32" fmla="*/ 242 w 646"/>
                <a:gd name="T33" fmla="*/ 337 h 314"/>
                <a:gd name="T34" fmla="*/ 0 w 646"/>
                <a:gd name="T35" fmla="*/ 317 h 314"/>
                <a:gd name="T36" fmla="*/ 29 w 646"/>
                <a:gd name="T37" fmla="*/ 0 h 314"/>
                <a:gd name="T38" fmla="*/ 29 w 646"/>
                <a:gd name="T39" fmla="*/ 0 h 3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46" h="314">
                  <a:moveTo>
                    <a:pt x="18" y="0"/>
                  </a:moveTo>
                  <a:lnTo>
                    <a:pt x="415" y="23"/>
                  </a:lnTo>
                  <a:lnTo>
                    <a:pt x="443" y="43"/>
                  </a:lnTo>
                  <a:lnTo>
                    <a:pt x="490" y="41"/>
                  </a:lnTo>
                  <a:lnTo>
                    <a:pt x="539" y="57"/>
                  </a:lnTo>
                  <a:lnTo>
                    <a:pt x="553" y="73"/>
                  </a:lnTo>
                  <a:lnTo>
                    <a:pt x="565" y="77"/>
                  </a:lnTo>
                  <a:lnTo>
                    <a:pt x="587" y="137"/>
                  </a:lnTo>
                  <a:lnTo>
                    <a:pt x="587" y="155"/>
                  </a:lnTo>
                  <a:lnTo>
                    <a:pt x="602" y="184"/>
                  </a:lnTo>
                  <a:lnTo>
                    <a:pt x="609" y="229"/>
                  </a:lnTo>
                  <a:lnTo>
                    <a:pt x="605" y="242"/>
                  </a:lnTo>
                  <a:lnTo>
                    <a:pt x="614" y="257"/>
                  </a:lnTo>
                  <a:lnTo>
                    <a:pt x="646" y="314"/>
                  </a:lnTo>
                  <a:lnTo>
                    <a:pt x="358" y="312"/>
                  </a:lnTo>
                  <a:lnTo>
                    <a:pt x="142" y="299"/>
                  </a:lnTo>
                  <a:lnTo>
                    <a:pt x="147" y="204"/>
                  </a:lnTo>
                  <a:lnTo>
                    <a:pt x="0" y="19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5" name="Freeform 13"/>
            <p:cNvSpPr>
              <a:spLocks noChangeAspect="1"/>
            </p:cNvSpPr>
            <p:nvPr/>
          </p:nvSpPr>
          <p:spPr bwMode="auto">
            <a:xfrm rot="-125859">
              <a:off x="2491" y="2510"/>
              <a:ext cx="660" cy="348"/>
            </a:xfrm>
            <a:custGeom>
              <a:avLst/>
              <a:gdLst>
                <a:gd name="T0" fmla="*/ 35 w 582"/>
                <a:gd name="T1" fmla="*/ 0 h 306"/>
                <a:gd name="T2" fmla="*/ 392 w 582"/>
                <a:gd name="T3" fmla="*/ 22 h 306"/>
                <a:gd name="T4" fmla="*/ 868 w 582"/>
                <a:gd name="T5" fmla="*/ 25 h 306"/>
                <a:gd name="T6" fmla="*/ 895 w 582"/>
                <a:gd name="T7" fmla="*/ 49 h 306"/>
                <a:gd name="T8" fmla="*/ 908 w 582"/>
                <a:gd name="T9" fmla="*/ 44 h 306"/>
                <a:gd name="T10" fmla="*/ 925 w 582"/>
                <a:gd name="T11" fmla="*/ 68 h 306"/>
                <a:gd name="T12" fmla="*/ 911 w 582"/>
                <a:gd name="T13" fmla="*/ 68 h 306"/>
                <a:gd name="T14" fmla="*/ 895 w 582"/>
                <a:gd name="T15" fmla="*/ 105 h 306"/>
                <a:gd name="T16" fmla="*/ 933 w 582"/>
                <a:gd name="T17" fmla="*/ 158 h 306"/>
                <a:gd name="T18" fmla="*/ 962 w 582"/>
                <a:gd name="T19" fmla="*/ 167 h 306"/>
                <a:gd name="T20" fmla="*/ 958 w 582"/>
                <a:gd name="T21" fmla="*/ 508 h 306"/>
                <a:gd name="T22" fmla="*/ 551 w 582"/>
                <a:gd name="T23" fmla="*/ 512 h 306"/>
                <a:gd name="T24" fmla="*/ 0 w 582"/>
                <a:gd name="T25" fmla="*/ 487 h 306"/>
                <a:gd name="T26" fmla="*/ 35 w 582"/>
                <a:gd name="T27" fmla="*/ 0 h 306"/>
                <a:gd name="T28" fmla="*/ 35 w 582"/>
                <a:gd name="T29" fmla="*/ 0 h 3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82" h="306">
                  <a:moveTo>
                    <a:pt x="21" y="0"/>
                  </a:moveTo>
                  <a:lnTo>
                    <a:pt x="237" y="13"/>
                  </a:lnTo>
                  <a:lnTo>
                    <a:pt x="525" y="15"/>
                  </a:lnTo>
                  <a:lnTo>
                    <a:pt x="541" y="29"/>
                  </a:lnTo>
                  <a:lnTo>
                    <a:pt x="549" y="26"/>
                  </a:lnTo>
                  <a:lnTo>
                    <a:pt x="560" y="41"/>
                  </a:lnTo>
                  <a:lnTo>
                    <a:pt x="550" y="41"/>
                  </a:lnTo>
                  <a:lnTo>
                    <a:pt x="541" y="62"/>
                  </a:lnTo>
                  <a:lnTo>
                    <a:pt x="564" y="94"/>
                  </a:lnTo>
                  <a:lnTo>
                    <a:pt x="582" y="99"/>
                  </a:lnTo>
                  <a:lnTo>
                    <a:pt x="579" y="304"/>
                  </a:lnTo>
                  <a:lnTo>
                    <a:pt x="333" y="306"/>
                  </a:lnTo>
                  <a:lnTo>
                    <a:pt x="0" y="29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6" name="Freeform 14"/>
            <p:cNvSpPr>
              <a:spLocks noChangeAspect="1"/>
            </p:cNvSpPr>
            <p:nvPr/>
          </p:nvSpPr>
          <p:spPr bwMode="auto">
            <a:xfrm rot="-125859">
              <a:off x="2913" y="1504"/>
              <a:ext cx="578" cy="629"/>
            </a:xfrm>
            <a:custGeom>
              <a:avLst/>
              <a:gdLst>
                <a:gd name="T0" fmla="*/ 3 w 509"/>
                <a:gd name="T1" fmla="*/ 174 h 554"/>
                <a:gd name="T2" fmla="*/ 39 w 509"/>
                <a:gd name="T3" fmla="*/ 283 h 554"/>
                <a:gd name="T4" fmla="*/ 44 w 509"/>
                <a:gd name="T5" fmla="*/ 419 h 554"/>
                <a:gd name="T6" fmla="*/ 66 w 509"/>
                <a:gd name="T7" fmla="*/ 530 h 554"/>
                <a:gd name="T8" fmla="*/ 36 w 509"/>
                <a:gd name="T9" fmla="*/ 587 h 554"/>
                <a:gd name="T10" fmla="*/ 79 w 509"/>
                <a:gd name="T11" fmla="*/ 627 h 554"/>
                <a:gd name="T12" fmla="*/ 77 w 509"/>
                <a:gd name="T13" fmla="*/ 921 h 554"/>
                <a:gd name="T14" fmla="*/ 695 w 509"/>
                <a:gd name="T15" fmla="*/ 911 h 554"/>
                <a:gd name="T16" fmla="*/ 687 w 509"/>
                <a:gd name="T17" fmla="*/ 850 h 554"/>
                <a:gd name="T18" fmla="*/ 618 w 509"/>
                <a:gd name="T19" fmla="*/ 800 h 554"/>
                <a:gd name="T20" fmla="*/ 587 w 509"/>
                <a:gd name="T21" fmla="*/ 764 h 554"/>
                <a:gd name="T22" fmla="*/ 504 w 509"/>
                <a:gd name="T23" fmla="*/ 713 h 554"/>
                <a:gd name="T24" fmla="*/ 505 w 509"/>
                <a:gd name="T25" fmla="*/ 629 h 554"/>
                <a:gd name="T26" fmla="*/ 487 w 509"/>
                <a:gd name="T27" fmla="*/ 573 h 554"/>
                <a:gd name="T28" fmla="*/ 554 w 509"/>
                <a:gd name="T29" fmla="*/ 492 h 554"/>
                <a:gd name="T30" fmla="*/ 551 w 509"/>
                <a:gd name="T31" fmla="*/ 410 h 554"/>
                <a:gd name="T32" fmla="*/ 663 w 509"/>
                <a:gd name="T33" fmla="*/ 326 h 554"/>
                <a:gd name="T34" fmla="*/ 692 w 509"/>
                <a:gd name="T35" fmla="*/ 279 h 554"/>
                <a:gd name="T36" fmla="*/ 846 w 509"/>
                <a:gd name="T37" fmla="*/ 198 h 554"/>
                <a:gd name="T38" fmla="*/ 777 w 509"/>
                <a:gd name="T39" fmla="*/ 169 h 554"/>
                <a:gd name="T40" fmla="*/ 715 w 509"/>
                <a:gd name="T41" fmla="*/ 174 h 554"/>
                <a:gd name="T42" fmla="*/ 702 w 509"/>
                <a:gd name="T43" fmla="*/ 151 h 554"/>
                <a:gd name="T44" fmla="*/ 588 w 509"/>
                <a:gd name="T45" fmla="*/ 150 h 554"/>
                <a:gd name="T46" fmla="*/ 514 w 509"/>
                <a:gd name="T47" fmla="*/ 126 h 554"/>
                <a:gd name="T48" fmla="*/ 358 w 509"/>
                <a:gd name="T49" fmla="*/ 111 h 554"/>
                <a:gd name="T50" fmla="*/ 335 w 509"/>
                <a:gd name="T51" fmla="*/ 85 h 554"/>
                <a:gd name="T52" fmla="*/ 273 w 509"/>
                <a:gd name="T53" fmla="*/ 60 h 554"/>
                <a:gd name="T54" fmla="*/ 260 w 509"/>
                <a:gd name="T55" fmla="*/ 0 h 554"/>
                <a:gd name="T56" fmla="*/ 223 w 509"/>
                <a:gd name="T57" fmla="*/ 0 h 554"/>
                <a:gd name="T58" fmla="*/ 223 w 509"/>
                <a:gd name="T59" fmla="*/ 44 h 554"/>
                <a:gd name="T60" fmla="*/ 0 w 509"/>
                <a:gd name="T61" fmla="*/ 44 h 554"/>
                <a:gd name="T62" fmla="*/ 3 w 509"/>
                <a:gd name="T63" fmla="*/ 174 h 554"/>
                <a:gd name="T64" fmla="*/ 3 w 509"/>
                <a:gd name="T65" fmla="*/ 174 h 5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09" h="554">
                  <a:moveTo>
                    <a:pt x="3" y="105"/>
                  </a:moveTo>
                  <a:lnTo>
                    <a:pt x="23" y="170"/>
                  </a:lnTo>
                  <a:lnTo>
                    <a:pt x="26" y="252"/>
                  </a:lnTo>
                  <a:lnTo>
                    <a:pt x="40" y="319"/>
                  </a:lnTo>
                  <a:lnTo>
                    <a:pt x="22" y="353"/>
                  </a:lnTo>
                  <a:lnTo>
                    <a:pt x="48" y="377"/>
                  </a:lnTo>
                  <a:lnTo>
                    <a:pt x="47" y="554"/>
                  </a:lnTo>
                  <a:lnTo>
                    <a:pt x="418" y="548"/>
                  </a:lnTo>
                  <a:lnTo>
                    <a:pt x="413" y="512"/>
                  </a:lnTo>
                  <a:lnTo>
                    <a:pt x="372" y="482"/>
                  </a:lnTo>
                  <a:lnTo>
                    <a:pt x="353" y="460"/>
                  </a:lnTo>
                  <a:lnTo>
                    <a:pt x="303" y="429"/>
                  </a:lnTo>
                  <a:lnTo>
                    <a:pt x="304" y="379"/>
                  </a:lnTo>
                  <a:lnTo>
                    <a:pt x="293" y="345"/>
                  </a:lnTo>
                  <a:lnTo>
                    <a:pt x="334" y="296"/>
                  </a:lnTo>
                  <a:lnTo>
                    <a:pt x="331" y="247"/>
                  </a:lnTo>
                  <a:lnTo>
                    <a:pt x="399" y="196"/>
                  </a:lnTo>
                  <a:lnTo>
                    <a:pt x="416" y="168"/>
                  </a:lnTo>
                  <a:lnTo>
                    <a:pt x="509" y="119"/>
                  </a:lnTo>
                  <a:lnTo>
                    <a:pt x="467" y="101"/>
                  </a:lnTo>
                  <a:lnTo>
                    <a:pt x="431" y="105"/>
                  </a:lnTo>
                  <a:lnTo>
                    <a:pt x="422" y="91"/>
                  </a:lnTo>
                  <a:lnTo>
                    <a:pt x="354" y="90"/>
                  </a:lnTo>
                  <a:lnTo>
                    <a:pt x="309" y="76"/>
                  </a:lnTo>
                  <a:lnTo>
                    <a:pt x="215" y="67"/>
                  </a:lnTo>
                  <a:lnTo>
                    <a:pt x="202" y="51"/>
                  </a:lnTo>
                  <a:lnTo>
                    <a:pt x="164" y="36"/>
                  </a:lnTo>
                  <a:lnTo>
                    <a:pt x="157" y="0"/>
                  </a:lnTo>
                  <a:lnTo>
                    <a:pt x="134" y="0"/>
                  </a:lnTo>
                  <a:lnTo>
                    <a:pt x="134" y="26"/>
                  </a:lnTo>
                  <a:lnTo>
                    <a:pt x="0" y="26"/>
                  </a:lnTo>
                  <a:lnTo>
                    <a:pt x="3" y="10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7" name="Freeform 15"/>
            <p:cNvSpPr>
              <a:spLocks noChangeAspect="1"/>
            </p:cNvSpPr>
            <p:nvPr/>
          </p:nvSpPr>
          <p:spPr bwMode="auto">
            <a:xfrm rot="-125859">
              <a:off x="2971" y="2125"/>
              <a:ext cx="529" cy="342"/>
            </a:xfrm>
            <a:custGeom>
              <a:avLst/>
              <a:gdLst>
                <a:gd name="T0" fmla="*/ 1 w 467"/>
                <a:gd name="T1" fmla="*/ 47 h 301"/>
                <a:gd name="T2" fmla="*/ 14 w 467"/>
                <a:gd name="T3" fmla="*/ 76 h 301"/>
                <a:gd name="T4" fmla="*/ 8 w 467"/>
                <a:gd name="T5" fmla="*/ 103 h 301"/>
                <a:gd name="T6" fmla="*/ 14 w 467"/>
                <a:gd name="T7" fmla="*/ 173 h 301"/>
                <a:gd name="T8" fmla="*/ 51 w 467"/>
                <a:gd name="T9" fmla="*/ 273 h 301"/>
                <a:gd name="T10" fmla="*/ 51 w 467"/>
                <a:gd name="T11" fmla="*/ 303 h 301"/>
                <a:gd name="T12" fmla="*/ 76 w 467"/>
                <a:gd name="T13" fmla="*/ 352 h 301"/>
                <a:gd name="T14" fmla="*/ 87 w 467"/>
                <a:gd name="T15" fmla="*/ 427 h 301"/>
                <a:gd name="T16" fmla="*/ 80 w 467"/>
                <a:gd name="T17" fmla="*/ 449 h 301"/>
                <a:gd name="T18" fmla="*/ 96 w 467"/>
                <a:gd name="T19" fmla="*/ 474 h 301"/>
                <a:gd name="T20" fmla="*/ 592 w 467"/>
                <a:gd name="T21" fmla="*/ 462 h 301"/>
                <a:gd name="T22" fmla="*/ 629 w 467"/>
                <a:gd name="T23" fmla="*/ 502 h 301"/>
                <a:gd name="T24" fmla="*/ 681 w 467"/>
                <a:gd name="T25" fmla="*/ 387 h 301"/>
                <a:gd name="T26" fmla="*/ 666 w 467"/>
                <a:gd name="T27" fmla="*/ 344 h 301"/>
                <a:gd name="T28" fmla="*/ 753 w 467"/>
                <a:gd name="T29" fmla="*/ 277 h 301"/>
                <a:gd name="T30" fmla="*/ 769 w 467"/>
                <a:gd name="T31" fmla="*/ 227 h 301"/>
                <a:gd name="T32" fmla="*/ 707 w 467"/>
                <a:gd name="T33" fmla="*/ 153 h 301"/>
                <a:gd name="T34" fmla="*/ 643 w 467"/>
                <a:gd name="T35" fmla="*/ 77 h 301"/>
                <a:gd name="T36" fmla="*/ 629 w 467"/>
                <a:gd name="T37" fmla="*/ 0 h 301"/>
                <a:gd name="T38" fmla="*/ 18 w 467"/>
                <a:gd name="T39" fmla="*/ 10 h 301"/>
                <a:gd name="T40" fmla="*/ 0 w 467"/>
                <a:gd name="T41" fmla="*/ 9 h 301"/>
                <a:gd name="T42" fmla="*/ 1 w 467"/>
                <a:gd name="T43" fmla="*/ 47 h 301"/>
                <a:gd name="T44" fmla="*/ 1 w 467"/>
                <a:gd name="T45" fmla="*/ 47 h 30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7" h="301">
                  <a:moveTo>
                    <a:pt x="1" y="28"/>
                  </a:moveTo>
                  <a:lnTo>
                    <a:pt x="9" y="46"/>
                  </a:lnTo>
                  <a:lnTo>
                    <a:pt x="4" y="62"/>
                  </a:lnTo>
                  <a:lnTo>
                    <a:pt x="9" y="104"/>
                  </a:lnTo>
                  <a:lnTo>
                    <a:pt x="31" y="164"/>
                  </a:lnTo>
                  <a:lnTo>
                    <a:pt x="31" y="182"/>
                  </a:lnTo>
                  <a:lnTo>
                    <a:pt x="46" y="211"/>
                  </a:lnTo>
                  <a:lnTo>
                    <a:pt x="53" y="256"/>
                  </a:lnTo>
                  <a:lnTo>
                    <a:pt x="49" y="269"/>
                  </a:lnTo>
                  <a:lnTo>
                    <a:pt x="58" y="284"/>
                  </a:lnTo>
                  <a:lnTo>
                    <a:pt x="360" y="277"/>
                  </a:lnTo>
                  <a:lnTo>
                    <a:pt x="382" y="301"/>
                  </a:lnTo>
                  <a:lnTo>
                    <a:pt x="414" y="232"/>
                  </a:lnTo>
                  <a:lnTo>
                    <a:pt x="404" y="207"/>
                  </a:lnTo>
                  <a:lnTo>
                    <a:pt x="457" y="166"/>
                  </a:lnTo>
                  <a:lnTo>
                    <a:pt x="467" y="136"/>
                  </a:lnTo>
                  <a:lnTo>
                    <a:pt x="429" y="92"/>
                  </a:lnTo>
                  <a:lnTo>
                    <a:pt x="390" y="47"/>
                  </a:lnTo>
                  <a:lnTo>
                    <a:pt x="382" y="0"/>
                  </a:lnTo>
                  <a:lnTo>
                    <a:pt x="11" y="6"/>
                  </a:lnTo>
                  <a:lnTo>
                    <a:pt x="0" y="5"/>
                  </a:lnTo>
                  <a:lnTo>
                    <a:pt x="1" y="28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8" name="Freeform 16"/>
            <p:cNvSpPr>
              <a:spLocks noChangeAspect="1"/>
            </p:cNvSpPr>
            <p:nvPr/>
          </p:nvSpPr>
          <p:spPr bwMode="auto">
            <a:xfrm rot="-125859">
              <a:off x="3050" y="2436"/>
              <a:ext cx="591" cy="502"/>
            </a:xfrm>
            <a:custGeom>
              <a:avLst/>
              <a:gdLst>
                <a:gd name="T0" fmla="*/ 53 w 520"/>
                <a:gd name="T1" fmla="*/ 107 h 442"/>
                <a:gd name="T2" fmla="*/ 82 w 520"/>
                <a:gd name="T3" fmla="*/ 131 h 442"/>
                <a:gd name="T4" fmla="*/ 94 w 520"/>
                <a:gd name="T5" fmla="*/ 125 h 442"/>
                <a:gd name="T6" fmla="*/ 111 w 520"/>
                <a:gd name="T7" fmla="*/ 150 h 442"/>
                <a:gd name="T8" fmla="*/ 95 w 520"/>
                <a:gd name="T9" fmla="*/ 150 h 442"/>
                <a:gd name="T10" fmla="*/ 82 w 520"/>
                <a:gd name="T11" fmla="*/ 184 h 442"/>
                <a:gd name="T12" fmla="*/ 119 w 520"/>
                <a:gd name="T13" fmla="*/ 237 h 442"/>
                <a:gd name="T14" fmla="*/ 149 w 520"/>
                <a:gd name="T15" fmla="*/ 246 h 442"/>
                <a:gd name="T16" fmla="*/ 143 w 520"/>
                <a:gd name="T17" fmla="*/ 587 h 442"/>
                <a:gd name="T18" fmla="*/ 149 w 520"/>
                <a:gd name="T19" fmla="*/ 672 h 442"/>
                <a:gd name="T20" fmla="*/ 725 w 520"/>
                <a:gd name="T21" fmla="*/ 654 h 442"/>
                <a:gd name="T22" fmla="*/ 732 w 520"/>
                <a:gd name="T23" fmla="*/ 703 h 442"/>
                <a:gd name="T24" fmla="*/ 708 w 520"/>
                <a:gd name="T25" fmla="*/ 735 h 442"/>
                <a:gd name="T26" fmla="*/ 796 w 520"/>
                <a:gd name="T27" fmla="*/ 731 h 442"/>
                <a:gd name="T28" fmla="*/ 810 w 520"/>
                <a:gd name="T29" fmla="*/ 703 h 442"/>
                <a:gd name="T30" fmla="*/ 810 w 520"/>
                <a:gd name="T31" fmla="*/ 672 h 442"/>
                <a:gd name="T32" fmla="*/ 834 w 520"/>
                <a:gd name="T33" fmla="*/ 649 h 442"/>
                <a:gd name="T34" fmla="*/ 840 w 520"/>
                <a:gd name="T35" fmla="*/ 625 h 442"/>
                <a:gd name="T36" fmla="*/ 860 w 520"/>
                <a:gd name="T37" fmla="*/ 624 h 442"/>
                <a:gd name="T38" fmla="*/ 868 w 520"/>
                <a:gd name="T39" fmla="*/ 572 h 442"/>
                <a:gd name="T40" fmla="*/ 835 w 520"/>
                <a:gd name="T41" fmla="*/ 564 h 442"/>
                <a:gd name="T42" fmla="*/ 816 w 520"/>
                <a:gd name="T43" fmla="*/ 529 h 442"/>
                <a:gd name="T44" fmla="*/ 784 w 520"/>
                <a:gd name="T45" fmla="*/ 441 h 442"/>
                <a:gd name="T46" fmla="*/ 747 w 520"/>
                <a:gd name="T47" fmla="*/ 429 h 442"/>
                <a:gd name="T48" fmla="*/ 708 w 520"/>
                <a:gd name="T49" fmla="*/ 395 h 442"/>
                <a:gd name="T50" fmla="*/ 691 w 520"/>
                <a:gd name="T51" fmla="*/ 350 h 442"/>
                <a:gd name="T52" fmla="*/ 717 w 520"/>
                <a:gd name="T53" fmla="*/ 279 h 442"/>
                <a:gd name="T54" fmla="*/ 697 w 520"/>
                <a:gd name="T55" fmla="*/ 267 h 442"/>
                <a:gd name="T56" fmla="*/ 646 w 520"/>
                <a:gd name="T57" fmla="*/ 267 h 442"/>
                <a:gd name="T58" fmla="*/ 634 w 520"/>
                <a:gd name="T59" fmla="*/ 223 h 442"/>
                <a:gd name="T60" fmla="*/ 551 w 520"/>
                <a:gd name="T61" fmla="*/ 136 h 442"/>
                <a:gd name="T62" fmla="*/ 533 w 520"/>
                <a:gd name="T63" fmla="*/ 66 h 442"/>
                <a:gd name="T64" fmla="*/ 540 w 520"/>
                <a:gd name="T65" fmla="*/ 40 h 442"/>
                <a:gd name="T66" fmla="*/ 503 w 520"/>
                <a:gd name="T67" fmla="*/ 0 h 442"/>
                <a:gd name="T68" fmla="*/ 0 w 520"/>
                <a:gd name="T69" fmla="*/ 11 h 442"/>
                <a:gd name="T70" fmla="*/ 53 w 520"/>
                <a:gd name="T71" fmla="*/ 107 h 442"/>
                <a:gd name="T72" fmla="*/ 53 w 520"/>
                <a:gd name="T73" fmla="*/ 107 h 4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20" h="442">
                  <a:moveTo>
                    <a:pt x="32" y="64"/>
                  </a:moveTo>
                  <a:lnTo>
                    <a:pt x="48" y="78"/>
                  </a:lnTo>
                  <a:lnTo>
                    <a:pt x="56" y="75"/>
                  </a:lnTo>
                  <a:lnTo>
                    <a:pt x="67" y="90"/>
                  </a:lnTo>
                  <a:lnTo>
                    <a:pt x="57" y="90"/>
                  </a:lnTo>
                  <a:lnTo>
                    <a:pt x="48" y="111"/>
                  </a:lnTo>
                  <a:lnTo>
                    <a:pt x="71" y="143"/>
                  </a:lnTo>
                  <a:lnTo>
                    <a:pt x="89" y="148"/>
                  </a:lnTo>
                  <a:lnTo>
                    <a:pt x="86" y="353"/>
                  </a:lnTo>
                  <a:lnTo>
                    <a:pt x="89" y="404"/>
                  </a:lnTo>
                  <a:lnTo>
                    <a:pt x="435" y="393"/>
                  </a:lnTo>
                  <a:lnTo>
                    <a:pt x="439" y="423"/>
                  </a:lnTo>
                  <a:lnTo>
                    <a:pt x="424" y="442"/>
                  </a:lnTo>
                  <a:lnTo>
                    <a:pt x="477" y="439"/>
                  </a:lnTo>
                  <a:lnTo>
                    <a:pt x="486" y="423"/>
                  </a:lnTo>
                  <a:lnTo>
                    <a:pt x="486" y="404"/>
                  </a:lnTo>
                  <a:lnTo>
                    <a:pt x="500" y="390"/>
                  </a:lnTo>
                  <a:lnTo>
                    <a:pt x="503" y="375"/>
                  </a:lnTo>
                  <a:lnTo>
                    <a:pt x="516" y="374"/>
                  </a:lnTo>
                  <a:lnTo>
                    <a:pt x="520" y="344"/>
                  </a:lnTo>
                  <a:lnTo>
                    <a:pt x="501" y="340"/>
                  </a:lnTo>
                  <a:lnTo>
                    <a:pt x="489" y="318"/>
                  </a:lnTo>
                  <a:lnTo>
                    <a:pt x="470" y="265"/>
                  </a:lnTo>
                  <a:lnTo>
                    <a:pt x="448" y="258"/>
                  </a:lnTo>
                  <a:lnTo>
                    <a:pt x="424" y="237"/>
                  </a:lnTo>
                  <a:lnTo>
                    <a:pt x="414" y="210"/>
                  </a:lnTo>
                  <a:lnTo>
                    <a:pt x="429" y="168"/>
                  </a:lnTo>
                  <a:lnTo>
                    <a:pt x="417" y="160"/>
                  </a:lnTo>
                  <a:lnTo>
                    <a:pt x="387" y="160"/>
                  </a:lnTo>
                  <a:lnTo>
                    <a:pt x="380" y="134"/>
                  </a:lnTo>
                  <a:lnTo>
                    <a:pt x="331" y="82"/>
                  </a:lnTo>
                  <a:lnTo>
                    <a:pt x="319" y="40"/>
                  </a:lnTo>
                  <a:lnTo>
                    <a:pt x="324" y="24"/>
                  </a:lnTo>
                  <a:lnTo>
                    <a:pt x="302" y="0"/>
                  </a:lnTo>
                  <a:lnTo>
                    <a:pt x="0" y="7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19" name="Freeform 17"/>
            <p:cNvSpPr>
              <a:spLocks noChangeAspect="1"/>
            </p:cNvSpPr>
            <p:nvPr/>
          </p:nvSpPr>
          <p:spPr bwMode="auto">
            <a:xfrm rot="-125859">
              <a:off x="1438" y="2217"/>
              <a:ext cx="503" cy="613"/>
            </a:xfrm>
            <a:custGeom>
              <a:avLst/>
              <a:gdLst>
                <a:gd name="T0" fmla="*/ 161 w 443"/>
                <a:gd name="T1" fmla="*/ 0 h 540"/>
                <a:gd name="T2" fmla="*/ 517 w 443"/>
                <a:gd name="T3" fmla="*/ 66 h 540"/>
                <a:gd name="T4" fmla="*/ 489 w 443"/>
                <a:gd name="T5" fmla="*/ 222 h 540"/>
                <a:gd name="T6" fmla="*/ 736 w 443"/>
                <a:gd name="T7" fmla="*/ 260 h 540"/>
                <a:gd name="T8" fmla="*/ 640 w 443"/>
                <a:gd name="T9" fmla="*/ 897 h 540"/>
                <a:gd name="T10" fmla="*/ 0 w 443"/>
                <a:gd name="T11" fmla="*/ 790 h 540"/>
                <a:gd name="T12" fmla="*/ 161 w 443"/>
                <a:gd name="T13" fmla="*/ 0 h 540"/>
                <a:gd name="T14" fmla="*/ 161 w 443"/>
                <a:gd name="T15" fmla="*/ 0 h 5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3" h="540">
                  <a:moveTo>
                    <a:pt x="97" y="0"/>
                  </a:moveTo>
                  <a:lnTo>
                    <a:pt x="311" y="40"/>
                  </a:lnTo>
                  <a:lnTo>
                    <a:pt x="295" y="134"/>
                  </a:lnTo>
                  <a:lnTo>
                    <a:pt x="443" y="157"/>
                  </a:lnTo>
                  <a:lnTo>
                    <a:pt x="386" y="540"/>
                  </a:lnTo>
                  <a:lnTo>
                    <a:pt x="0" y="476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0" name="Freeform 18"/>
            <p:cNvSpPr>
              <a:spLocks noChangeAspect="1"/>
            </p:cNvSpPr>
            <p:nvPr/>
          </p:nvSpPr>
          <p:spPr bwMode="auto">
            <a:xfrm rot="-125859">
              <a:off x="672" y="2044"/>
              <a:ext cx="703" cy="1172"/>
            </a:xfrm>
            <a:custGeom>
              <a:avLst/>
              <a:gdLst>
                <a:gd name="T0" fmla="*/ 33 w 620"/>
                <a:gd name="T1" fmla="*/ 346 h 1033"/>
                <a:gd name="T2" fmla="*/ 3 w 620"/>
                <a:gd name="T3" fmla="*/ 480 h 1033"/>
                <a:gd name="T4" fmla="*/ 104 w 620"/>
                <a:gd name="T5" fmla="*/ 694 h 1033"/>
                <a:gd name="T6" fmla="*/ 122 w 620"/>
                <a:gd name="T7" fmla="*/ 681 h 1033"/>
                <a:gd name="T8" fmla="*/ 153 w 620"/>
                <a:gd name="T9" fmla="*/ 772 h 1033"/>
                <a:gd name="T10" fmla="*/ 104 w 620"/>
                <a:gd name="T11" fmla="*/ 707 h 1033"/>
                <a:gd name="T12" fmla="*/ 92 w 620"/>
                <a:gd name="T13" fmla="*/ 807 h 1033"/>
                <a:gd name="T14" fmla="*/ 150 w 620"/>
                <a:gd name="T15" fmla="*/ 869 h 1033"/>
                <a:gd name="T16" fmla="*/ 111 w 620"/>
                <a:gd name="T17" fmla="*/ 951 h 1033"/>
                <a:gd name="T18" fmla="*/ 219 w 620"/>
                <a:gd name="T19" fmla="*/ 1180 h 1033"/>
                <a:gd name="T20" fmla="*/ 194 w 620"/>
                <a:gd name="T21" fmla="*/ 1263 h 1033"/>
                <a:gd name="T22" fmla="*/ 336 w 620"/>
                <a:gd name="T23" fmla="*/ 1329 h 1033"/>
                <a:gd name="T24" fmla="*/ 386 w 620"/>
                <a:gd name="T25" fmla="*/ 1397 h 1033"/>
                <a:gd name="T26" fmla="*/ 448 w 620"/>
                <a:gd name="T27" fmla="*/ 1418 h 1033"/>
                <a:gd name="T28" fmla="*/ 448 w 620"/>
                <a:gd name="T29" fmla="*/ 1461 h 1033"/>
                <a:gd name="T30" fmla="*/ 486 w 620"/>
                <a:gd name="T31" fmla="*/ 1467 h 1033"/>
                <a:gd name="T32" fmla="*/ 568 w 620"/>
                <a:gd name="T33" fmla="*/ 1599 h 1033"/>
                <a:gd name="T34" fmla="*/ 568 w 620"/>
                <a:gd name="T35" fmla="*/ 1692 h 1033"/>
                <a:gd name="T36" fmla="*/ 934 w 620"/>
                <a:gd name="T37" fmla="*/ 1712 h 1033"/>
                <a:gd name="T38" fmla="*/ 912 w 620"/>
                <a:gd name="T39" fmla="*/ 1676 h 1033"/>
                <a:gd name="T40" fmla="*/ 923 w 620"/>
                <a:gd name="T41" fmla="*/ 1620 h 1033"/>
                <a:gd name="T42" fmla="*/ 982 w 620"/>
                <a:gd name="T43" fmla="*/ 1528 h 1033"/>
                <a:gd name="T44" fmla="*/ 1025 w 620"/>
                <a:gd name="T45" fmla="*/ 1500 h 1033"/>
                <a:gd name="T46" fmla="*/ 1000 w 620"/>
                <a:gd name="T47" fmla="*/ 1466 h 1033"/>
                <a:gd name="T48" fmla="*/ 983 w 620"/>
                <a:gd name="T49" fmla="*/ 1376 h 1033"/>
                <a:gd name="T50" fmla="*/ 459 w 620"/>
                <a:gd name="T51" fmla="*/ 588 h 1033"/>
                <a:gd name="T52" fmla="*/ 584 w 620"/>
                <a:gd name="T53" fmla="*/ 133 h 1033"/>
                <a:gd name="T54" fmla="*/ 98 w 620"/>
                <a:gd name="T55" fmla="*/ 0 h 1033"/>
                <a:gd name="T56" fmla="*/ 84 w 620"/>
                <a:gd name="T57" fmla="*/ 26 h 1033"/>
                <a:gd name="T58" fmla="*/ 0 w 620"/>
                <a:gd name="T59" fmla="*/ 227 h 1033"/>
                <a:gd name="T60" fmla="*/ 33 w 620"/>
                <a:gd name="T61" fmla="*/ 346 h 1033"/>
                <a:gd name="T62" fmla="*/ 33 w 620"/>
                <a:gd name="T63" fmla="*/ 346 h 103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20" h="1033">
                  <a:moveTo>
                    <a:pt x="20" y="209"/>
                  </a:moveTo>
                  <a:lnTo>
                    <a:pt x="3" y="290"/>
                  </a:lnTo>
                  <a:lnTo>
                    <a:pt x="63" y="419"/>
                  </a:lnTo>
                  <a:lnTo>
                    <a:pt x="74" y="411"/>
                  </a:lnTo>
                  <a:lnTo>
                    <a:pt x="93" y="465"/>
                  </a:lnTo>
                  <a:lnTo>
                    <a:pt x="63" y="427"/>
                  </a:lnTo>
                  <a:lnTo>
                    <a:pt x="56" y="487"/>
                  </a:lnTo>
                  <a:lnTo>
                    <a:pt x="90" y="524"/>
                  </a:lnTo>
                  <a:lnTo>
                    <a:pt x="67" y="574"/>
                  </a:lnTo>
                  <a:lnTo>
                    <a:pt x="132" y="712"/>
                  </a:lnTo>
                  <a:lnTo>
                    <a:pt x="117" y="762"/>
                  </a:lnTo>
                  <a:lnTo>
                    <a:pt x="203" y="802"/>
                  </a:lnTo>
                  <a:lnTo>
                    <a:pt x="234" y="843"/>
                  </a:lnTo>
                  <a:lnTo>
                    <a:pt x="271" y="856"/>
                  </a:lnTo>
                  <a:lnTo>
                    <a:pt x="271" y="881"/>
                  </a:lnTo>
                  <a:lnTo>
                    <a:pt x="294" y="886"/>
                  </a:lnTo>
                  <a:lnTo>
                    <a:pt x="344" y="965"/>
                  </a:lnTo>
                  <a:lnTo>
                    <a:pt x="344" y="1021"/>
                  </a:lnTo>
                  <a:lnTo>
                    <a:pt x="565" y="1033"/>
                  </a:lnTo>
                  <a:lnTo>
                    <a:pt x="551" y="1012"/>
                  </a:lnTo>
                  <a:lnTo>
                    <a:pt x="558" y="978"/>
                  </a:lnTo>
                  <a:lnTo>
                    <a:pt x="594" y="922"/>
                  </a:lnTo>
                  <a:lnTo>
                    <a:pt x="620" y="905"/>
                  </a:lnTo>
                  <a:lnTo>
                    <a:pt x="605" y="885"/>
                  </a:lnTo>
                  <a:lnTo>
                    <a:pt x="595" y="830"/>
                  </a:lnTo>
                  <a:lnTo>
                    <a:pt x="278" y="355"/>
                  </a:lnTo>
                  <a:lnTo>
                    <a:pt x="353" y="80"/>
                  </a:lnTo>
                  <a:lnTo>
                    <a:pt x="59" y="0"/>
                  </a:lnTo>
                  <a:lnTo>
                    <a:pt x="50" y="16"/>
                  </a:lnTo>
                  <a:lnTo>
                    <a:pt x="0" y="137"/>
                  </a:lnTo>
                  <a:lnTo>
                    <a:pt x="20" y="209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1" name="Freeform 19"/>
            <p:cNvSpPr>
              <a:spLocks noChangeAspect="1"/>
            </p:cNvSpPr>
            <p:nvPr/>
          </p:nvSpPr>
          <p:spPr bwMode="auto">
            <a:xfrm rot="-125859">
              <a:off x="985" y="2126"/>
              <a:ext cx="565" cy="851"/>
            </a:xfrm>
            <a:custGeom>
              <a:avLst/>
              <a:gdLst>
                <a:gd name="T0" fmla="*/ 0 w 498"/>
                <a:gd name="T1" fmla="*/ 456 h 750"/>
                <a:gd name="T2" fmla="*/ 525 w 498"/>
                <a:gd name="T3" fmla="*/ 1244 h 750"/>
                <a:gd name="T4" fmla="*/ 543 w 498"/>
                <a:gd name="T5" fmla="*/ 1073 h 750"/>
                <a:gd name="T6" fmla="*/ 574 w 498"/>
                <a:gd name="T7" fmla="*/ 1067 h 750"/>
                <a:gd name="T8" fmla="*/ 623 w 498"/>
                <a:gd name="T9" fmla="*/ 1096 h 750"/>
                <a:gd name="T10" fmla="*/ 664 w 498"/>
                <a:gd name="T11" fmla="*/ 946 h 750"/>
                <a:gd name="T12" fmla="*/ 825 w 498"/>
                <a:gd name="T13" fmla="*/ 159 h 750"/>
                <a:gd name="T14" fmla="*/ 470 w 498"/>
                <a:gd name="T15" fmla="*/ 84 h 750"/>
                <a:gd name="T16" fmla="*/ 124 w 498"/>
                <a:gd name="T17" fmla="*/ 0 h 750"/>
                <a:gd name="T18" fmla="*/ 0 w 498"/>
                <a:gd name="T19" fmla="*/ 456 h 750"/>
                <a:gd name="T20" fmla="*/ 0 w 498"/>
                <a:gd name="T21" fmla="*/ 456 h 7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98" h="750">
                  <a:moveTo>
                    <a:pt x="0" y="275"/>
                  </a:moveTo>
                  <a:lnTo>
                    <a:pt x="317" y="750"/>
                  </a:lnTo>
                  <a:lnTo>
                    <a:pt x="328" y="648"/>
                  </a:lnTo>
                  <a:lnTo>
                    <a:pt x="346" y="643"/>
                  </a:lnTo>
                  <a:lnTo>
                    <a:pt x="376" y="661"/>
                  </a:lnTo>
                  <a:lnTo>
                    <a:pt x="401" y="571"/>
                  </a:lnTo>
                  <a:lnTo>
                    <a:pt x="498" y="95"/>
                  </a:lnTo>
                  <a:lnTo>
                    <a:pt x="284" y="50"/>
                  </a:lnTo>
                  <a:lnTo>
                    <a:pt x="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2" name="Freeform 20"/>
            <p:cNvSpPr>
              <a:spLocks noChangeAspect="1"/>
            </p:cNvSpPr>
            <p:nvPr/>
          </p:nvSpPr>
          <p:spPr bwMode="auto">
            <a:xfrm rot="-125859">
              <a:off x="1281" y="1433"/>
              <a:ext cx="534" cy="834"/>
            </a:xfrm>
            <a:custGeom>
              <a:avLst/>
              <a:gdLst>
                <a:gd name="T0" fmla="*/ 0 w 469"/>
                <a:gd name="T1" fmla="*/ 1073 h 736"/>
                <a:gd name="T2" fmla="*/ 64 w 469"/>
                <a:gd name="T3" fmla="*/ 818 h 736"/>
                <a:gd name="T4" fmla="*/ 97 w 469"/>
                <a:gd name="T5" fmla="*/ 747 h 736"/>
                <a:gd name="T6" fmla="*/ 69 w 469"/>
                <a:gd name="T7" fmla="*/ 716 h 736"/>
                <a:gd name="T8" fmla="*/ 75 w 469"/>
                <a:gd name="T9" fmla="*/ 682 h 736"/>
                <a:gd name="T10" fmla="*/ 124 w 469"/>
                <a:gd name="T11" fmla="*/ 642 h 736"/>
                <a:gd name="T12" fmla="*/ 203 w 469"/>
                <a:gd name="T13" fmla="*/ 525 h 736"/>
                <a:gd name="T14" fmla="*/ 174 w 469"/>
                <a:gd name="T15" fmla="*/ 488 h 736"/>
                <a:gd name="T16" fmla="*/ 162 w 469"/>
                <a:gd name="T17" fmla="*/ 459 h 736"/>
                <a:gd name="T18" fmla="*/ 169 w 469"/>
                <a:gd name="T19" fmla="*/ 394 h 736"/>
                <a:gd name="T20" fmla="*/ 264 w 469"/>
                <a:gd name="T21" fmla="*/ 0 h 736"/>
                <a:gd name="T22" fmla="*/ 365 w 469"/>
                <a:gd name="T23" fmla="*/ 23 h 736"/>
                <a:gd name="T24" fmla="*/ 331 w 469"/>
                <a:gd name="T25" fmla="*/ 176 h 736"/>
                <a:gd name="T26" fmla="*/ 354 w 469"/>
                <a:gd name="T27" fmla="*/ 230 h 736"/>
                <a:gd name="T28" fmla="*/ 359 w 469"/>
                <a:gd name="T29" fmla="*/ 263 h 736"/>
                <a:gd name="T30" fmla="*/ 347 w 469"/>
                <a:gd name="T31" fmla="*/ 271 h 736"/>
                <a:gd name="T32" fmla="*/ 385 w 469"/>
                <a:gd name="T33" fmla="*/ 307 h 736"/>
                <a:gd name="T34" fmla="*/ 427 w 469"/>
                <a:gd name="T35" fmla="*/ 406 h 736"/>
                <a:gd name="T36" fmla="*/ 439 w 469"/>
                <a:gd name="T37" fmla="*/ 493 h 736"/>
                <a:gd name="T38" fmla="*/ 447 w 469"/>
                <a:gd name="T39" fmla="*/ 539 h 736"/>
                <a:gd name="T40" fmla="*/ 416 w 469"/>
                <a:gd name="T41" fmla="*/ 586 h 736"/>
                <a:gd name="T42" fmla="*/ 437 w 469"/>
                <a:gd name="T43" fmla="*/ 605 h 736"/>
                <a:gd name="T44" fmla="*/ 493 w 469"/>
                <a:gd name="T45" fmla="*/ 576 h 736"/>
                <a:gd name="T46" fmla="*/ 531 w 469"/>
                <a:gd name="T47" fmla="*/ 731 h 736"/>
                <a:gd name="T48" fmla="*/ 554 w 469"/>
                <a:gd name="T49" fmla="*/ 741 h 736"/>
                <a:gd name="T50" fmla="*/ 560 w 469"/>
                <a:gd name="T51" fmla="*/ 784 h 736"/>
                <a:gd name="T52" fmla="*/ 630 w 469"/>
                <a:gd name="T53" fmla="*/ 803 h 736"/>
                <a:gd name="T54" fmla="*/ 741 w 469"/>
                <a:gd name="T55" fmla="*/ 803 h 736"/>
                <a:gd name="T56" fmla="*/ 788 w 469"/>
                <a:gd name="T57" fmla="*/ 822 h 736"/>
                <a:gd name="T58" fmla="*/ 721 w 469"/>
                <a:gd name="T59" fmla="*/ 1214 h 736"/>
                <a:gd name="T60" fmla="*/ 361 w 469"/>
                <a:gd name="T61" fmla="*/ 1148 h 736"/>
                <a:gd name="T62" fmla="*/ 0 w 469"/>
                <a:gd name="T63" fmla="*/ 1073 h 736"/>
                <a:gd name="T64" fmla="*/ 0 w 469"/>
                <a:gd name="T65" fmla="*/ 1073 h 7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69" h="736">
                  <a:moveTo>
                    <a:pt x="0" y="651"/>
                  </a:moveTo>
                  <a:lnTo>
                    <a:pt x="38" y="496"/>
                  </a:lnTo>
                  <a:lnTo>
                    <a:pt x="58" y="454"/>
                  </a:lnTo>
                  <a:lnTo>
                    <a:pt x="41" y="434"/>
                  </a:lnTo>
                  <a:lnTo>
                    <a:pt x="45" y="414"/>
                  </a:lnTo>
                  <a:lnTo>
                    <a:pt x="74" y="389"/>
                  </a:lnTo>
                  <a:lnTo>
                    <a:pt x="120" y="319"/>
                  </a:lnTo>
                  <a:lnTo>
                    <a:pt x="104" y="296"/>
                  </a:lnTo>
                  <a:lnTo>
                    <a:pt x="97" y="278"/>
                  </a:lnTo>
                  <a:lnTo>
                    <a:pt x="100" y="239"/>
                  </a:lnTo>
                  <a:lnTo>
                    <a:pt x="157" y="0"/>
                  </a:lnTo>
                  <a:lnTo>
                    <a:pt x="218" y="14"/>
                  </a:lnTo>
                  <a:lnTo>
                    <a:pt x="198" y="107"/>
                  </a:lnTo>
                  <a:lnTo>
                    <a:pt x="211" y="139"/>
                  </a:lnTo>
                  <a:lnTo>
                    <a:pt x="213" y="160"/>
                  </a:lnTo>
                  <a:lnTo>
                    <a:pt x="206" y="164"/>
                  </a:lnTo>
                  <a:lnTo>
                    <a:pt x="229" y="186"/>
                  </a:lnTo>
                  <a:lnTo>
                    <a:pt x="254" y="246"/>
                  </a:lnTo>
                  <a:lnTo>
                    <a:pt x="262" y="299"/>
                  </a:lnTo>
                  <a:lnTo>
                    <a:pt x="266" y="327"/>
                  </a:lnTo>
                  <a:lnTo>
                    <a:pt x="248" y="355"/>
                  </a:lnTo>
                  <a:lnTo>
                    <a:pt x="260" y="367"/>
                  </a:lnTo>
                  <a:lnTo>
                    <a:pt x="293" y="349"/>
                  </a:lnTo>
                  <a:lnTo>
                    <a:pt x="315" y="443"/>
                  </a:lnTo>
                  <a:lnTo>
                    <a:pt x="330" y="449"/>
                  </a:lnTo>
                  <a:lnTo>
                    <a:pt x="333" y="476"/>
                  </a:lnTo>
                  <a:lnTo>
                    <a:pt x="375" y="487"/>
                  </a:lnTo>
                  <a:lnTo>
                    <a:pt x="441" y="487"/>
                  </a:lnTo>
                  <a:lnTo>
                    <a:pt x="469" y="499"/>
                  </a:lnTo>
                  <a:lnTo>
                    <a:pt x="429" y="736"/>
                  </a:lnTo>
                  <a:lnTo>
                    <a:pt x="214" y="696"/>
                  </a:lnTo>
                  <a:lnTo>
                    <a:pt x="0" y="65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3" name="Freeform 21"/>
            <p:cNvSpPr>
              <a:spLocks noChangeAspect="1"/>
            </p:cNvSpPr>
            <p:nvPr/>
          </p:nvSpPr>
          <p:spPr bwMode="auto">
            <a:xfrm rot="-125859">
              <a:off x="1501" y="1434"/>
              <a:ext cx="909" cy="561"/>
            </a:xfrm>
            <a:custGeom>
              <a:avLst/>
              <a:gdLst>
                <a:gd name="T0" fmla="*/ 22 w 800"/>
                <a:gd name="T1" fmla="*/ 204 h 496"/>
                <a:gd name="T2" fmla="*/ 25 w 800"/>
                <a:gd name="T3" fmla="*/ 240 h 496"/>
                <a:gd name="T4" fmla="*/ 12 w 800"/>
                <a:gd name="T5" fmla="*/ 245 h 496"/>
                <a:gd name="T6" fmla="*/ 51 w 800"/>
                <a:gd name="T7" fmla="*/ 283 h 496"/>
                <a:gd name="T8" fmla="*/ 94 w 800"/>
                <a:gd name="T9" fmla="*/ 379 h 496"/>
                <a:gd name="T10" fmla="*/ 107 w 800"/>
                <a:gd name="T11" fmla="*/ 466 h 496"/>
                <a:gd name="T12" fmla="*/ 112 w 800"/>
                <a:gd name="T13" fmla="*/ 511 h 496"/>
                <a:gd name="T14" fmla="*/ 84 w 800"/>
                <a:gd name="T15" fmla="*/ 559 h 496"/>
                <a:gd name="T16" fmla="*/ 103 w 800"/>
                <a:gd name="T17" fmla="*/ 577 h 496"/>
                <a:gd name="T18" fmla="*/ 159 w 800"/>
                <a:gd name="T19" fmla="*/ 549 h 496"/>
                <a:gd name="T20" fmla="*/ 195 w 800"/>
                <a:gd name="T21" fmla="*/ 702 h 496"/>
                <a:gd name="T22" fmla="*/ 219 w 800"/>
                <a:gd name="T23" fmla="*/ 711 h 496"/>
                <a:gd name="T24" fmla="*/ 225 w 800"/>
                <a:gd name="T25" fmla="*/ 758 h 496"/>
                <a:gd name="T26" fmla="*/ 245 w 800"/>
                <a:gd name="T27" fmla="*/ 775 h 496"/>
                <a:gd name="T28" fmla="*/ 294 w 800"/>
                <a:gd name="T29" fmla="*/ 774 h 496"/>
                <a:gd name="T30" fmla="*/ 406 w 800"/>
                <a:gd name="T31" fmla="*/ 774 h 496"/>
                <a:gd name="T32" fmla="*/ 452 w 800"/>
                <a:gd name="T33" fmla="*/ 794 h 496"/>
                <a:gd name="T34" fmla="*/ 465 w 800"/>
                <a:gd name="T35" fmla="*/ 714 h 496"/>
                <a:gd name="T36" fmla="*/ 828 w 800"/>
                <a:gd name="T37" fmla="*/ 766 h 496"/>
                <a:gd name="T38" fmla="*/ 1274 w 800"/>
                <a:gd name="T39" fmla="*/ 812 h 496"/>
                <a:gd name="T40" fmla="*/ 1289 w 800"/>
                <a:gd name="T41" fmla="*/ 664 h 496"/>
                <a:gd name="T42" fmla="*/ 1334 w 800"/>
                <a:gd name="T43" fmla="*/ 189 h 496"/>
                <a:gd name="T44" fmla="*/ 742 w 800"/>
                <a:gd name="T45" fmla="*/ 123 h 496"/>
                <a:gd name="T46" fmla="*/ 449 w 800"/>
                <a:gd name="T47" fmla="*/ 78 h 496"/>
                <a:gd name="T48" fmla="*/ 34 w 800"/>
                <a:gd name="T49" fmla="*/ 0 h 496"/>
                <a:gd name="T50" fmla="*/ 0 w 800"/>
                <a:gd name="T51" fmla="*/ 153 h 496"/>
                <a:gd name="T52" fmla="*/ 22 w 800"/>
                <a:gd name="T53" fmla="*/ 204 h 496"/>
                <a:gd name="T54" fmla="*/ 22 w 800"/>
                <a:gd name="T55" fmla="*/ 204 h 4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00" h="496">
                  <a:moveTo>
                    <a:pt x="13" y="125"/>
                  </a:moveTo>
                  <a:lnTo>
                    <a:pt x="15" y="146"/>
                  </a:lnTo>
                  <a:lnTo>
                    <a:pt x="8" y="150"/>
                  </a:lnTo>
                  <a:lnTo>
                    <a:pt x="31" y="172"/>
                  </a:lnTo>
                  <a:lnTo>
                    <a:pt x="56" y="232"/>
                  </a:lnTo>
                  <a:lnTo>
                    <a:pt x="64" y="285"/>
                  </a:lnTo>
                  <a:lnTo>
                    <a:pt x="68" y="313"/>
                  </a:lnTo>
                  <a:lnTo>
                    <a:pt x="50" y="341"/>
                  </a:lnTo>
                  <a:lnTo>
                    <a:pt x="62" y="353"/>
                  </a:lnTo>
                  <a:lnTo>
                    <a:pt x="95" y="335"/>
                  </a:lnTo>
                  <a:lnTo>
                    <a:pt x="117" y="429"/>
                  </a:lnTo>
                  <a:lnTo>
                    <a:pt x="132" y="435"/>
                  </a:lnTo>
                  <a:lnTo>
                    <a:pt x="135" y="462"/>
                  </a:lnTo>
                  <a:lnTo>
                    <a:pt x="147" y="474"/>
                  </a:lnTo>
                  <a:lnTo>
                    <a:pt x="177" y="473"/>
                  </a:lnTo>
                  <a:lnTo>
                    <a:pt x="243" y="473"/>
                  </a:lnTo>
                  <a:lnTo>
                    <a:pt x="271" y="485"/>
                  </a:lnTo>
                  <a:lnTo>
                    <a:pt x="279" y="436"/>
                  </a:lnTo>
                  <a:lnTo>
                    <a:pt x="497" y="469"/>
                  </a:lnTo>
                  <a:lnTo>
                    <a:pt x="765" y="496"/>
                  </a:lnTo>
                  <a:lnTo>
                    <a:pt x="773" y="406"/>
                  </a:lnTo>
                  <a:lnTo>
                    <a:pt x="800" y="116"/>
                  </a:lnTo>
                  <a:lnTo>
                    <a:pt x="445" y="75"/>
                  </a:lnTo>
                  <a:lnTo>
                    <a:pt x="269" y="48"/>
                  </a:lnTo>
                  <a:lnTo>
                    <a:pt x="20" y="0"/>
                  </a:lnTo>
                  <a:lnTo>
                    <a:pt x="0" y="93"/>
                  </a:lnTo>
                  <a:lnTo>
                    <a:pt x="13" y="12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4" name="Freeform 22"/>
            <p:cNvSpPr>
              <a:spLocks noChangeAspect="1"/>
            </p:cNvSpPr>
            <p:nvPr/>
          </p:nvSpPr>
          <p:spPr bwMode="auto">
            <a:xfrm rot="-125859">
              <a:off x="1761" y="1924"/>
              <a:ext cx="625" cy="504"/>
            </a:xfrm>
            <a:custGeom>
              <a:avLst/>
              <a:gdLst>
                <a:gd name="T0" fmla="*/ 0 w 551"/>
                <a:gd name="T1" fmla="*/ 630 h 444"/>
                <a:gd name="T2" fmla="*/ 108 w 551"/>
                <a:gd name="T3" fmla="*/ 0 h 444"/>
                <a:gd name="T4" fmla="*/ 468 w 551"/>
                <a:gd name="T5" fmla="*/ 54 h 444"/>
                <a:gd name="T6" fmla="*/ 912 w 551"/>
                <a:gd name="T7" fmla="*/ 99 h 444"/>
                <a:gd name="T8" fmla="*/ 880 w 551"/>
                <a:gd name="T9" fmla="*/ 419 h 444"/>
                <a:gd name="T10" fmla="*/ 851 w 551"/>
                <a:gd name="T11" fmla="*/ 737 h 444"/>
                <a:gd name="T12" fmla="*/ 246 w 551"/>
                <a:gd name="T13" fmla="*/ 669 h 444"/>
                <a:gd name="T14" fmla="*/ 0 w 551"/>
                <a:gd name="T15" fmla="*/ 630 h 444"/>
                <a:gd name="T16" fmla="*/ 0 w 551"/>
                <a:gd name="T17" fmla="*/ 630 h 4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1" h="444">
                  <a:moveTo>
                    <a:pt x="0" y="380"/>
                  </a:moveTo>
                  <a:lnTo>
                    <a:pt x="65" y="0"/>
                  </a:lnTo>
                  <a:lnTo>
                    <a:pt x="283" y="33"/>
                  </a:lnTo>
                  <a:lnTo>
                    <a:pt x="551" y="60"/>
                  </a:lnTo>
                  <a:lnTo>
                    <a:pt x="532" y="252"/>
                  </a:lnTo>
                  <a:lnTo>
                    <a:pt x="514" y="444"/>
                  </a:lnTo>
                  <a:lnTo>
                    <a:pt x="148" y="403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5" name="Freeform 23"/>
            <p:cNvSpPr>
              <a:spLocks noChangeAspect="1"/>
            </p:cNvSpPr>
            <p:nvPr/>
          </p:nvSpPr>
          <p:spPr bwMode="auto">
            <a:xfrm rot="-125859">
              <a:off x="1289" y="2751"/>
              <a:ext cx="605" cy="683"/>
            </a:xfrm>
            <a:custGeom>
              <a:avLst/>
              <a:gdLst>
                <a:gd name="T0" fmla="*/ 57 w 534"/>
                <a:gd name="T1" fmla="*/ 632 h 602"/>
                <a:gd name="T2" fmla="*/ 33 w 534"/>
                <a:gd name="T3" fmla="*/ 599 h 602"/>
                <a:gd name="T4" fmla="*/ 45 w 534"/>
                <a:gd name="T5" fmla="*/ 542 h 602"/>
                <a:gd name="T6" fmla="*/ 103 w 534"/>
                <a:gd name="T7" fmla="*/ 448 h 602"/>
                <a:gd name="T8" fmla="*/ 146 w 534"/>
                <a:gd name="T9" fmla="*/ 421 h 602"/>
                <a:gd name="T10" fmla="*/ 122 w 534"/>
                <a:gd name="T11" fmla="*/ 388 h 602"/>
                <a:gd name="T12" fmla="*/ 106 w 534"/>
                <a:gd name="T13" fmla="*/ 296 h 602"/>
                <a:gd name="T14" fmla="*/ 123 w 534"/>
                <a:gd name="T15" fmla="*/ 127 h 602"/>
                <a:gd name="T16" fmla="*/ 153 w 534"/>
                <a:gd name="T17" fmla="*/ 120 h 602"/>
                <a:gd name="T18" fmla="*/ 202 w 534"/>
                <a:gd name="T19" fmla="*/ 150 h 602"/>
                <a:gd name="T20" fmla="*/ 244 w 534"/>
                <a:gd name="T21" fmla="*/ 0 h 602"/>
                <a:gd name="T22" fmla="*/ 879 w 534"/>
                <a:gd name="T23" fmla="*/ 107 h 602"/>
                <a:gd name="T24" fmla="*/ 745 w 534"/>
                <a:gd name="T25" fmla="*/ 997 h 602"/>
                <a:gd name="T26" fmla="*/ 553 w 534"/>
                <a:gd name="T27" fmla="*/ 969 h 602"/>
                <a:gd name="T28" fmla="*/ 431 w 534"/>
                <a:gd name="T29" fmla="*/ 936 h 602"/>
                <a:gd name="T30" fmla="*/ 182 w 534"/>
                <a:gd name="T31" fmla="*/ 836 h 602"/>
                <a:gd name="T32" fmla="*/ 0 w 534"/>
                <a:gd name="T33" fmla="*/ 682 h 602"/>
                <a:gd name="T34" fmla="*/ 57 w 534"/>
                <a:gd name="T35" fmla="*/ 632 h 602"/>
                <a:gd name="T36" fmla="*/ 57 w 534"/>
                <a:gd name="T37" fmla="*/ 632 h 6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34" h="602">
                  <a:moveTo>
                    <a:pt x="34" y="382"/>
                  </a:moveTo>
                  <a:lnTo>
                    <a:pt x="20" y="361"/>
                  </a:lnTo>
                  <a:lnTo>
                    <a:pt x="27" y="327"/>
                  </a:lnTo>
                  <a:lnTo>
                    <a:pt x="63" y="271"/>
                  </a:lnTo>
                  <a:lnTo>
                    <a:pt x="89" y="254"/>
                  </a:lnTo>
                  <a:lnTo>
                    <a:pt x="74" y="234"/>
                  </a:lnTo>
                  <a:lnTo>
                    <a:pt x="64" y="179"/>
                  </a:lnTo>
                  <a:lnTo>
                    <a:pt x="75" y="77"/>
                  </a:lnTo>
                  <a:lnTo>
                    <a:pt x="93" y="72"/>
                  </a:lnTo>
                  <a:lnTo>
                    <a:pt x="123" y="90"/>
                  </a:lnTo>
                  <a:lnTo>
                    <a:pt x="148" y="0"/>
                  </a:lnTo>
                  <a:lnTo>
                    <a:pt x="534" y="64"/>
                  </a:lnTo>
                  <a:lnTo>
                    <a:pt x="453" y="602"/>
                  </a:lnTo>
                  <a:lnTo>
                    <a:pt x="335" y="585"/>
                  </a:lnTo>
                  <a:lnTo>
                    <a:pt x="261" y="565"/>
                  </a:lnTo>
                  <a:lnTo>
                    <a:pt x="110" y="505"/>
                  </a:lnTo>
                  <a:lnTo>
                    <a:pt x="0" y="412"/>
                  </a:lnTo>
                  <a:lnTo>
                    <a:pt x="34" y="38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6" name="Freeform 24"/>
            <p:cNvSpPr>
              <a:spLocks noChangeAspect="1"/>
            </p:cNvSpPr>
            <p:nvPr/>
          </p:nvSpPr>
          <p:spPr bwMode="auto">
            <a:xfrm rot="-125859">
              <a:off x="1803" y="2804"/>
              <a:ext cx="625" cy="620"/>
            </a:xfrm>
            <a:custGeom>
              <a:avLst/>
              <a:gdLst>
                <a:gd name="T0" fmla="*/ 117 w 550"/>
                <a:gd name="T1" fmla="*/ 903 h 547"/>
                <a:gd name="T2" fmla="*/ 130 w 550"/>
                <a:gd name="T3" fmla="*/ 836 h 547"/>
                <a:gd name="T4" fmla="*/ 357 w 550"/>
                <a:gd name="T5" fmla="*/ 865 h 547"/>
                <a:gd name="T6" fmla="*/ 349 w 550"/>
                <a:gd name="T7" fmla="*/ 831 h 547"/>
                <a:gd name="T8" fmla="*/ 843 w 550"/>
                <a:gd name="T9" fmla="*/ 876 h 547"/>
                <a:gd name="T10" fmla="*/ 917 w 550"/>
                <a:gd name="T11" fmla="*/ 84 h 547"/>
                <a:gd name="T12" fmla="*/ 530 w 550"/>
                <a:gd name="T13" fmla="*/ 50 h 547"/>
                <a:gd name="T14" fmla="*/ 135 w 550"/>
                <a:gd name="T15" fmla="*/ 0 h 547"/>
                <a:gd name="T16" fmla="*/ 0 w 550"/>
                <a:gd name="T17" fmla="*/ 887 h 547"/>
                <a:gd name="T18" fmla="*/ 117 w 550"/>
                <a:gd name="T19" fmla="*/ 903 h 547"/>
                <a:gd name="T20" fmla="*/ 117 w 550"/>
                <a:gd name="T21" fmla="*/ 903 h 5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50" h="547">
                  <a:moveTo>
                    <a:pt x="70" y="547"/>
                  </a:moveTo>
                  <a:lnTo>
                    <a:pt x="77" y="506"/>
                  </a:lnTo>
                  <a:lnTo>
                    <a:pt x="214" y="524"/>
                  </a:lnTo>
                  <a:lnTo>
                    <a:pt x="209" y="504"/>
                  </a:lnTo>
                  <a:lnTo>
                    <a:pt x="506" y="531"/>
                  </a:lnTo>
                  <a:lnTo>
                    <a:pt x="550" y="50"/>
                  </a:lnTo>
                  <a:lnTo>
                    <a:pt x="318" y="30"/>
                  </a:lnTo>
                  <a:lnTo>
                    <a:pt x="81" y="0"/>
                  </a:lnTo>
                  <a:lnTo>
                    <a:pt x="0" y="538"/>
                  </a:lnTo>
                  <a:lnTo>
                    <a:pt x="70" y="547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7" name="Freeform 25"/>
            <p:cNvSpPr>
              <a:spLocks noChangeAspect="1"/>
            </p:cNvSpPr>
            <p:nvPr/>
          </p:nvSpPr>
          <p:spPr bwMode="auto">
            <a:xfrm rot="-125859">
              <a:off x="2421" y="2835"/>
              <a:ext cx="767" cy="390"/>
            </a:xfrm>
            <a:custGeom>
              <a:avLst/>
              <a:gdLst>
                <a:gd name="T0" fmla="*/ 8 w 676"/>
                <a:gd name="T1" fmla="*/ 0 h 343"/>
                <a:gd name="T2" fmla="*/ 132 w 676"/>
                <a:gd name="T3" fmla="*/ 10 h 343"/>
                <a:gd name="T4" fmla="*/ 682 w 676"/>
                <a:gd name="T5" fmla="*/ 35 h 343"/>
                <a:gd name="T6" fmla="*/ 1092 w 676"/>
                <a:gd name="T7" fmla="*/ 32 h 343"/>
                <a:gd name="T8" fmla="*/ 1096 w 676"/>
                <a:gd name="T9" fmla="*/ 117 h 343"/>
                <a:gd name="T10" fmla="*/ 1120 w 676"/>
                <a:gd name="T11" fmla="*/ 296 h 343"/>
                <a:gd name="T12" fmla="*/ 1116 w 676"/>
                <a:gd name="T13" fmla="*/ 573 h 343"/>
                <a:gd name="T14" fmla="*/ 1027 w 676"/>
                <a:gd name="T15" fmla="*/ 526 h 343"/>
                <a:gd name="T16" fmla="*/ 930 w 676"/>
                <a:gd name="T17" fmla="*/ 546 h 343"/>
                <a:gd name="T18" fmla="*/ 860 w 676"/>
                <a:gd name="T19" fmla="*/ 565 h 343"/>
                <a:gd name="T20" fmla="*/ 759 w 676"/>
                <a:gd name="T21" fmla="*/ 566 h 343"/>
                <a:gd name="T22" fmla="*/ 682 w 676"/>
                <a:gd name="T23" fmla="*/ 522 h 343"/>
                <a:gd name="T24" fmla="*/ 661 w 676"/>
                <a:gd name="T25" fmla="*/ 546 h 343"/>
                <a:gd name="T26" fmla="*/ 542 w 676"/>
                <a:gd name="T27" fmla="*/ 491 h 343"/>
                <a:gd name="T28" fmla="*/ 484 w 676"/>
                <a:gd name="T29" fmla="*/ 479 h 343"/>
                <a:gd name="T30" fmla="*/ 455 w 676"/>
                <a:gd name="T31" fmla="*/ 451 h 343"/>
                <a:gd name="T32" fmla="*/ 419 w 676"/>
                <a:gd name="T33" fmla="*/ 449 h 343"/>
                <a:gd name="T34" fmla="*/ 380 w 676"/>
                <a:gd name="T35" fmla="*/ 416 h 343"/>
                <a:gd name="T36" fmla="*/ 393 w 676"/>
                <a:gd name="T37" fmla="*/ 107 h 343"/>
                <a:gd name="T38" fmla="*/ 0 w 676"/>
                <a:gd name="T39" fmla="*/ 84 h 343"/>
                <a:gd name="T40" fmla="*/ 8 w 676"/>
                <a:gd name="T41" fmla="*/ 0 h 343"/>
                <a:gd name="T42" fmla="*/ 8 w 676"/>
                <a:gd name="T43" fmla="*/ 0 h 34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76" h="343">
                  <a:moveTo>
                    <a:pt x="4" y="0"/>
                  </a:moveTo>
                  <a:lnTo>
                    <a:pt x="79" y="6"/>
                  </a:lnTo>
                  <a:lnTo>
                    <a:pt x="412" y="21"/>
                  </a:lnTo>
                  <a:lnTo>
                    <a:pt x="658" y="19"/>
                  </a:lnTo>
                  <a:lnTo>
                    <a:pt x="661" y="70"/>
                  </a:lnTo>
                  <a:lnTo>
                    <a:pt x="676" y="177"/>
                  </a:lnTo>
                  <a:lnTo>
                    <a:pt x="673" y="343"/>
                  </a:lnTo>
                  <a:lnTo>
                    <a:pt x="620" y="315"/>
                  </a:lnTo>
                  <a:lnTo>
                    <a:pt x="561" y="326"/>
                  </a:lnTo>
                  <a:lnTo>
                    <a:pt x="519" y="338"/>
                  </a:lnTo>
                  <a:lnTo>
                    <a:pt x="458" y="339"/>
                  </a:lnTo>
                  <a:lnTo>
                    <a:pt x="412" y="312"/>
                  </a:lnTo>
                  <a:lnTo>
                    <a:pt x="399" y="326"/>
                  </a:lnTo>
                  <a:lnTo>
                    <a:pt x="327" y="294"/>
                  </a:lnTo>
                  <a:lnTo>
                    <a:pt x="292" y="286"/>
                  </a:lnTo>
                  <a:lnTo>
                    <a:pt x="274" y="270"/>
                  </a:lnTo>
                  <a:lnTo>
                    <a:pt x="252" y="268"/>
                  </a:lnTo>
                  <a:lnTo>
                    <a:pt x="229" y="249"/>
                  </a:lnTo>
                  <a:lnTo>
                    <a:pt x="237" y="64"/>
                  </a:lnTo>
                  <a:lnTo>
                    <a:pt x="0" y="5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8" name="Freeform 26"/>
            <p:cNvSpPr>
              <a:spLocks noChangeAspect="1"/>
            </p:cNvSpPr>
            <p:nvPr/>
          </p:nvSpPr>
          <p:spPr bwMode="auto">
            <a:xfrm rot="-125859">
              <a:off x="3173" y="2880"/>
              <a:ext cx="448" cy="390"/>
            </a:xfrm>
            <a:custGeom>
              <a:avLst/>
              <a:gdLst>
                <a:gd name="T0" fmla="*/ 25 w 395"/>
                <a:gd name="T1" fmla="*/ 195 h 344"/>
                <a:gd name="T2" fmla="*/ 20 w 395"/>
                <a:gd name="T3" fmla="*/ 469 h 344"/>
                <a:gd name="T4" fmla="*/ 33 w 395"/>
                <a:gd name="T5" fmla="*/ 486 h 344"/>
                <a:gd name="T6" fmla="*/ 83 w 395"/>
                <a:gd name="T7" fmla="*/ 486 h 344"/>
                <a:gd name="T8" fmla="*/ 84 w 395"/>
                <a:gd name="T9" fmla="*/ 568 h 344"/>
                <a:gd name="T10" fmla="*/ 470 w 395"/>
                <a:gd name="T11" fmla="*/ 565 h 344"/>
                <a:gd name="T12" fmla="*/ 464 w 395"/>
                <a:gd name="T13" fmla="*/ 480 h 344"/>
                <a:gd name="T14" fmla="*/ 495 w 395"/>
                <a:gd name="T15" fmla="*/ 384 h 344"/>
                <a:gd name="T16" fmla="*/ 544 w 395"/>
                <a:gd name="T17" fmla="*/ 319 h 344"/>
                <a:gd name="T18" fmla="*/ 540 w 395"/>
                <a:gd name="T19" fmla="*/ 300 h 344"/>
                <a:gd name="T20" fmla="*/ 576 w 395"/>
                <a:gd name="T21" fmla="*/ 239 h 344"/>
                <a:gd name="T22" fmla="*/ 597 w 395"/>
                <a:gd name="T23" fmla="*/ 175 h 344"/>
                <a:gd name="T24" fmla="*/ 589 w 395"/>
                <a:gd name="T25" fmla="*/ 171 h 344"/>
                <a:gd name="T26" fmla="*/ 622 w 395"/>
                <a:gd name="T27" fmla="*/ 145 h 344"/>
                <a:gd name="T28" fmla="*/ 653 w 395"/>
                <a:gd name="T29" fmla="*/ 88 h 344"/>
                <a:gd name="T30" fmla="*/ 642 w 395"/>
                <a:gd name="T31" fmla="*/ 76 h 344"/>
                <a:gd name="T32" fmla="*/ 555 w 395"/>
                <a:gd name="T33" fmla="*/ 80 h 344"/>
                <a:gd name="T34" fmla="*/ 578 w 395"/>
                <a:gd name="T35" fmla="*/ 50 h 344"/>
                <a:gd name="T36" fmla="*/ 573 w 395"/>
                <a:gd name="T37" fmla="*/ 0 h 344"/>
                <a:gd name="T38" fmla="*/ 0 w 395"/>
                <a:gd name="T39" fmla="*/ 18 h 344"/>
                <a:gd name="T40" fmla="*/ 25 w 395"/>
                <a:gd name="T41" fmla="*/ 195 h 344"/>
                <a:gd name="T42" fmla="*/ 25 w 395"/>
                <a:gd name="T43" fmla="*/ 195 h 3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5" h="344">
                  <a:moveTo>
                    <a:pt x="15" y="118"/>
                  </a:moveTo>
                  <a:lnTo>
                    <a:pt x="12" y="284"/>
                  </a:lnTo>
                  <a:lnTo>
                    <a:pt x="20" y="294"/>
                  </a:lnTo>
                  <a:lnTo>
                    <a:pt x="49" y="294"/>
                  </a:lnTo>
                  <a:lnTo>
                    <a:pt x="50" y="344"/>
                  </a:lnTo>
                  <a:lnTo>
                    <a:pt x="284" y="341"/>
                  </a:lnTo>
                  <a:lnTo>
                    <a:pt x="280" y="290"/>
                  </a:lnTo>
                  <a:lnTo>
                    <a:pt x="299" y="233"/>
                  </a:lnTo>
                  <a:lnTo>
                    <a:pt x="329" y="193"/>
                  </a:lnTo>
                  <a:lnTo>
                    <a:pt x="326" y="182"/>
                  </a:lnTo>
                  <a:lnTo>
                    <a:pt x="348" y="145"/>
                  </a:lnTo>
                  <a:lnTo>
                    <a:pt x="361" y="106"/>
                  </a:lnTo>
                  <a:lnTo>
                    <a:pt x="356" y="103"/>
                  </a:lnTo>
                  <a:lnTo>
                    <a:pt x="376" y="88"/>
                  </a:lnTo>
                  <a:lnTo>
                    <a:pt x="395" y="54"/>
                  </a:lnTo>
                  <a:lnTo>
                    <a:pt x="388" y="46"/>
                  </a:lnTo>
                  <a:lnTo>
                    <a:pt x="335" y="49"/>
                  </a:lnTo>
                  <a:lnTo>
                    <a:pt x="350" y="30"/>
                  </a:lnTo>
                  <a:lnTo>
                    <a:pt x="346" y="0"/>
                  </a:lnTo>
                  <a:lnTo>
                    <a:pt x="0" y="11"/>
                  </a:lnTo>
                  <a:lnTo>
                    <a:pt x="15" y="118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29" name="Freeform 27"/>
            <p:cNvSpPr>
              <a:spLocks noChangeAspect="1"/>
            </p:cNvSpPr>
            <p:nvPr/>
          </p:nvSpPr>
          <p:spPr bwMode="auto">
            <a:xfrm rot="-125859">
              <a:off x="3246" y="3264"/>
              <a:ext cx="507" cy="430"/>
            </a:xfrm>
            <a:custGeom>
              <a:avLst/>
              <a:gdLst>
                <a:gd name="T0" fmla="*/ 0 w 447"/>
                <a:gd name="T1" fmla="*/ 3 h 379"/>
                <a:gd name="T2" fmla="*/ 8 w 447"/>
                <a:gd name="T3" fmla="*/ 174 h 379"/>
                <a:gd name="T4" fmla="*/ 75 w 447"/>
                <a:gd name="T5" fmla="*/ 297 h 379"/>
                <a:gd name="T6" fmla="*/ 50 w 447"/>
                <a:gd name="T7" fmla="*/ 395 h 379"/>
                <a:gd name="T8" fmla="*/ 54 w 447"/>
                <a:gd name="T9" fmla="*/ 478 h 379"/>
                <a:gd name="T10" fmla="*/ 25 w 447"/>
                <a:gd name="T11" fmla="*/ 517 h 379"/>
                <a:gd name="T12" fmla="*/ 36 w 447"/>
                <a:gd name="T13" fmla="*/ 532 h 379"/>
                <a:gd name="T14" fmla="*/ 135 w 447"/>
                <a:gd name="T15" fmla="*/ 520 h 379"/>
                <a:gd name="T16" fmla="*/ 257 w 447"/>
                <a:gd name="T17" fmla="*/ 553 h 379"/>
                <a:gd name="T18" fmla="*/ 297 w 447"/>
                <a:gd name="T19" fmla="*/ 520 h 379"/>
                <a:gd name="T20" fmla="*/ 416 w 447"/>
                <a:gd name="T21" fmla="*/ 568 h 379"/>
                <a:gd name="T22" fmla="*/ 424 w 447"/>
                <a:gd name="T23" fmla="*/ 596 h 379"/>
                <a:gd name="T24" fmla="*/ 471 w 447"/>
                <a:gd name="T25" fmla="*/ 616 h 379"/>
                <a:gd name="T26" fmla="*/ 497 w 447"/>
                <a:gd name="T27" fmla="*/ 591 h 379"/>
                <a:gd name="T28" fmla="*/ 554 w 447"/>
                <a:gd name="T29" fmla="*/ 615 h 379"/>
                <a:gd name="T30" fmla="*/ 588 w 447"/>
                <a:gd name="T31" fmla="*/ 596 h 379"/>
                <a:gd name="T32" fmla="*/ 581 w 447"/>
                <a:gd name="T33" fmla="*/ 560 h 379"/>
                <a:gd name="T34" fmla="*/ 678 w 447"/>
                <a:gd name="T35" fmla="*/ 591 h 379"/>
                <a:gd name="T36" fmla="*/ 674 w 447"/>
                <a:gd name="T37" fmla="*/ 629 h 379"/>
                <a:gd name="T38" fmla="*/ 740 w 447"/>
                <a:gd name="T39" fmla="*/ 583 h 379"/>
                <a:gd name="T40" fmla="*/ 681 w 447"/>
                <a:gd name="T41" fmla="*/ 576 h 379"/>
                <a:gd name="T42" fmla="*/ 639 w 447"/>
                <a:gd name="T43" fmla="*/ 529 h 379"/>
                <a:gd name="T44" fmla="*/ 692 w 447"/>
                <a:gd name="T45" fmla="*/ 470 h 379"/>
                <a:gd name="T46" fmla="*/ 692 w 447"/>
                <a:gd name="T47" fmla="*/ 435 h 379"/>
                <a:gd name="T48" fmla="*/ 631 w 447"/>
                <a:gd name="T49" fmla="*/ 486 h 379"/>
                <a:gd name="T50" fmla="*/ 602 w 447"/>
                <a:gd name="T51" fmla="*/ 470 h 379"/>
                <a:gd name="T52" fmla="*/ 628 w 447"/>
                <a:gd name="T53" fmla="*/ 442 h 379"/>
                <a:gd name="T54" fmla="*/ 558 w 447"/>
                <a:gd name="T55" fmla="*/ 465 h 379"/>
                <a:gd name="T56" fmla="*/ 517 w 447"/>
                <a:gd name="T57" fmla="*/ 446 h 379"/>
                <a:gd name="T58" fmla="*/ 529 w 447"/>
                <a:gd name="T59" fmla="*/ 415 h 379"/>
                <a:gd name="T60" fmla="*/ 642 w 447"/>
                <a:gd name="T61" fmla="*/ 435 h 379"/>
                <a:gd name="T62" fmla="*/ 597 w 447"/>
                <a:gd name="T63" fmla="*/ 361 h 379"/>
                <a:gd name="T64" fmla="*/ 605 w 447"/>
                <a:gd name="T65" fmla="*/ 307 h 379"/>
                <a:gd name="T66" fmla="*/ 344 w 447"/>
                <a:gd name="T67" fmla="*/ 318 h 379"/>
                <a:gd name="T68" fmla="*/ 373 w 447"/>
                <a:gd name="T69" fmla="*/ 202 h 379"/>
                <a:gd name="T70" fmla="*/ 420 w 447"/>
                <a:gd name="T71" fmla="*/ 143 h 379"/>
                <a:gd name="T72" fmla="*/ 405 w 447"/>
                <a:gd name="T73" fmla="*/ 127 h 379"/>
                <a:gd name="T74" fmla="*/ 387 w 447"/>
                <a:gd name="T75" fmla="*/ 0 h 379"/>
                <a:gd name="T76" fmla="*/ 0 w 447"/>
                <a:gd name="T77" fmla="*/ 3 h 379"/>
                <a:gd name="T78" fmla="*/ 0 w 447"/>
                <a:gd name="T79" fmla="*/ 3 h 379"/>
                <a:gd name="T80" fmla="*/ 0 w 447"/>
                <a:gd name="T81" fmla="*/ 3 h 37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47" h="379">
                  <a:moveTo>
                    <a:pt x="0" y="3"/>
                  </a:moveTo>
                  <a:lnTo>
                    <a:pt x="4" y="105"/>
                  </a:lnTo>
                  <a:lnTo>
                    <a:pt x="45" y="180"/>
                  </a:lnTo>
                  <a:lnTo>
                    <a:pt x="30" y="239"/>
                  </a:lnTo>
                  <a:lnTo>
                    <a:pt x="33" y="288"/>
                  </a:lnTo>
                  <a:lnTo>
                    <a:pt x="15" y="312"/>
                  </a:lnTo>
                  <a:lnTo>
                    <a:pt x="22" y="321"/>
                  </a:lnTo>
                  <a:lnTo>
                    <a:pt x="82" y="314"/>
                  </a:lnTo>
                  <a:lnTo>
                    <a:pt x="155" y="333"/>
                  </a:lnTo>
                  <a:lnTo>
                    <a:pt x="180" y="314"/>
                  </a:lnTo>
                  <a:lnTo>
                    <a:pt x="252" y="344"/>
                  </a:lnTo>
                  <a:lnTo>
                    <a:pt x="257" y="360"/>
                  </a:lnTo>
                  <a:lnTo>
                    <a:pt x="285" y="372"/>
                  </a:lnTo>
                  <a:lnTo>
                    <a:pt x="300" y="357"/>
                  </a:lnTo>
                  <a:lnTo>
                    <a:pt x="334" y="371"/>
                  </a:lnTo>
                  <a:lnTo>
                    <a:pt x="355" y="360"/>
                  </a:lnTo>
                  <a:lnTo>
                    <a:pt x="351" y="338"/>
                  </a:lnTo>
                  <a:lnTo>
                    <a:pt x="410" y="357"/>
                  </a:lnTo>
                  <a:lnTo>
                    <a:pt x="407" y="379"/>
                  </a:lnTo>
                  <a:lnTo>
                    <a:pt x="447" y="352"/>
                  </a:lnTo>
                  <a:lnTo>
                    <a:pt x="411" y="348"/>
                  </a:lnTo>
                  <a:lnTo>
                    <a:pt x="385" y="319"/>
                  </a:lnTo>
                  <a:lnTo>
                    <a:pt x="418" y="284"/>
                  </a:lnTo>
                  <a:lnTo>
                    <a:pt x="418" y="263"/>
                  </a:lnTo>
                  <a:lnTo>
                    <a:pt x="381" y="293"/>
                  </a:lnTo>
                  <a:lnTo>
                    <a:pt x="364" y="284"/>
                  </a:lnTo>
                  <a:lnTo>
                    <a:pt x="379" y="267"/>
                  </a:lnTo>
                  <a:lnTo>
                    <a:pt x="338" y="280"/>
                  </a:lnTo>
                  <a:lnTo>
                    <a:pt x="312" y="269"/>
                  </a:lnTo>
                  <a:lnTo>
                    <a:pt x="319" y="251"/>
                  </a:lnTo>
                  <a:lnTo>
                    <a:pt x="388" y="263"/>
                  </a:lnTo>
                  <a:lnTo>
                    <a:pt x="361" y="218"/>
                  </a:lnTo>
                  <a:lnTo>
                    <a:pt x="365" y="186"/>
                  </a:lnTo>
                  <a:lnTo>
                    <a:pt x="207" y="192"/>
                  </a:lnTo>
                  <a:lnTo>
                    <a:pt x="226" y="122"/>
                  </a:lnTo>
                  <a:lnTo>
                    <a:pt x="253" y="86"/>
                  </a:lnTo>
                  <a:lnTo>
                    <a:pt x="245" y="77"/>
                  </a:lnTo>
                  <a:lnTo>
                    <a:pt x="234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0" name="Freeform 28"/>
            <p:cNvSpPr>
              <a:spLocks noChangeAspect="1"/>
            </p:cNvSpPr>
            <p:nvPr/>
          </p:nvSpPr>
          <p:spPr bwMode="auto">
            <a:xfrm rot="-125859">
              <a:off x="3420" y="1667"/>
              <a:ext cx="507" cy="252"/>
            </a:xfrm>
            <a:custGeom>
              <a:avLst/>
              <a:gdLst>
                <a:gd name="T0" fmla="*/ 268 w 446"/>
                <a:gd name="T1" fmla="*/ 242 h 222"/>
                <a:gd name="T2" fmla="*/ 280 w 446"/>
                <a:gd name="T3" fmla="*/ 267 h 222"/>
                <a:gd name="T4" fmla="*/ 304 w 446"/>
                <a:gd name="T5" fmla="*/ 272 h 222"/>
                <a:gd name="T6" fmla="*/ 340 w 446"/>
                <a:gd name="T7" fmla="*/ 369 h 222"/>
                <a:gd name="T8" fmla="*/ 406 w 446"/>
                <a:gd name="T9" fmla="*/ 236 h 222"/>
                <a:gd name="T10" fmla="*/ 440 w 446"/>
                <a:gd name="T11" fmla="*/ 241 h 222"/>
                <a:gd name="T12" fmla="*/ 483 w 446"/>
                <a:gd name="T13" fmla="*/ 219 h 222"/>
                <a:gd name="T14" fmla="*/ 551 w 446"/>
                <a:gd name="T15" fmla="*/ 219 h 222"/>
                <a:gd name="T16" fmla="*/ 577 w 446"/>
                <a:gd name="T17" fmla="*/ 187 h 222"/>
                <a:gd name="T18" fmla="*/ 717 w 446"/>
                <a:gd name="T19" fmla="*/ 193 h 222"/>
                <a:gd name="T20" fmla="*/ 745 w 446"/>
                <a:gd name="T21" fmla="*/ 173 h 222"/>
                <a:gd name="T22" fmla="*/ 698 w 446"/>
                <a:gd name="T23" fmla="*/ 121 h 222"/>
                <a:gd name="T24" fmla="*/ 614 w 446"/>
                <a:gd name="T25" fmla="*/ 123 h 222"/>
                <a:gd name="T26" fmla="*/ 547 w 446"/>
                <a:gd name="T27" fmla="*/ 112 h 222"/>
                <a:gd name="T28" fmla="*/ 462 w 446"/>
                <a:gd name="T29" fmla="*/ 112 h 222"/>
                <a:gd name="T30" fmla="*/ 431 w 446"/>
                <a:gd name="T31" fmla="*/ 156 h 222"/>
                <a:gd name="T32" fmla="*/ 388 w 446"/>
                <a:gd name="T33" fmla="*/ 132 h 222"/>
                <a:gd name="T34" fmla="*/ 342 w 446"/>
                <a:gd name="T35" fmla="*/ 136 h 222"/>
                <a:gd name="T36" fmla="*/ 325 w 446"/>
                <a:gd name="T37" fmla="*/ 90 h 222"/>
                <a:gd name="T38" fmla="*/ 228 w 446"/>
                <a:gd name="T39" fmla="*/ 85 h 222"/>
                <a:gd name="T40" fmla="*/ 217 w 446"/>
                <a:gd name="T41" fmla="*/ 68 h 222"/>
                <a:gd name="T42" fmla="*/ 259 w 446"/>
                <a:gd name="T43" fmla="*/ 22 h 222"/>
                <a:gd name="T44" fmla="*/ 294 w 446"/>
                <a:gd name="T45" fmla="*/ 18 h 222"/>
                <a:gd name="T46" fmla="*/ 259 w 446"/>
                <a:gd name="T47" fmla="*/ 0 h 222"/>
                <a:gd name="T48" fmla="*/ 206 w 446"/>
                <a:gd name="T49" fmla="*/ 14 h 222"/>
                <a:gd name="T50" fmla="*/ 115 w 446"/>
                <a:gd name="T51" fmla="*/ 106 h 222"/>
                <a:gd name="T52" fmla="*/ 68 w 446"/>
                <a:gd name="T53" fmla="*/ 112 h 222"/>
                <a:gd name="T54" fmla="*/ 0 w 446"/>
                <a:gd name="T55" fmla="*/ 160 h 222"/>
                <a:gd name="T56" fmla="*/ 268 w 446"/>
                <a:gd name="T57" fmla="*/ 242 h 222"/>
                <a:gd name="T58" fmla="*/ 268 w 446"/>
                <a:gd name="T59" fmla="*/ 242 h 22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46" h="222">
                  <a:moveTo>
                    <a:pt x="161" y="146"/>
                  </a:moveTo>
                  <a:lnTo>
                    <a:pt x="167" y="160"/>
                  </a:lnTo>
                  <a:lnTo>
                    <a:pt x="182" y="164"/>
                  </a:lnTo>
                  <a:lnTo>
                    <a:pt x="203" y="222"/>
                  </a:lnTo>
                  <a:lnTo>
                    <a:pt x="243" y="142"/>
                  </a:lnTo>
                  <a:lnTo>
                    <a:pt x="263" y="145"/>
                  </a:lnTo>
                  <a:lnTo>
                    <a:pt x="289" y="132"/>
                  </a:lnTo>
                  <a:lnTo>
                    <a:pt x="331" y="132"/>
                  </a:lnTo>
                  <a:lnTo>
                    <a:pt x="346" y="113"/>
                  </a:lnTo>
                  <a:lnTo>
                    <a:pt x="429" y="116"/>
                  </a:lnTo>
                  <a:lnTo>
                    <a:pt x="446" y="104"/>
                  </a:lnTo>
                  <a:lnTo>
                    <a:pt x="418" y="73"/>
                  </a:lnTo>
                  <a:lnTo>
                    <a:pt x="368" y="74"/>
                  </a:lnTo>
                  <a:lnTo>
                    <a:pt x="327" y="68"/>
                  </a:lnTo>
                  <a:lnTo>
                    <a:pt x="276" y="68"/>
                  </a:lnTo>
                  <a:lnTo>
                    <a:pt x="258" y="94"/>
                  </a:lnTo>
                  <a:lnTo>
                    <a:pt x="232" y="79"/>
                  </a:lnTo>
                  <a:lnTo>
                    <a:pt x="205" y="82"/>
                  </a:lnTo>
                  <a:lnTo>
                    <a:pt x="195" y="55"/>
                  </a:lnTo>
                  <a:lnTo>
                    <a:pt x="137" y="51"/>
                  </a:lnTo>
                  <a:lnTo>
                    <a:pt x="130" y="41"/>
                  </a:lnTo>
                  <a:lnTo>
                    <a:pt x="156" y="13"/>
                  </a:lnTo>
                  <a:lnTo>
                    <a:pt x="177" y="11"/>
                  </a:lnTo>
                  <a:lnTo>
                    <a:pt x="156" y="0"/>
                  </a:lnTo>
                  <a:lnTo>
                    <a:pt x="123" y="9"/>
                  </a:lnTo>
                  <a:lnTo>
                    <a:pt x="69" y="63"/>
                  </a:lnTo>
                  <a:lnTo>
                    <a:pt x="41" y="68"/>
                  </a:lnTo>
                  <a:lnTo>
                    <a:pt x="0" y="96"/>
                  </a:lnTo>
                  <a:lnTo>
                    <a:pt x="161" y="146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1" name="Freeform 29"/>
            <p:cNvSpPr>
              <a:spLocks noChangeAspect="1"/>
            </p:cNvSpPr>
            <p:nvPr/>
          </p:nvSpPr>
          <p:spPr bwMode="auto">
            <a:xfrm rot="-125859">
              <a:off x="3756" y="1815"/>
              <a:ext cx="343" cy="454"/>
            </a:xfrm>
            <a:custGeom>
              <a:avLst/>
              <a:gdLst>
                <a:gd name="T0" fmla="*/ 57 w 302"/>
                <a:gd name="T1" fmla="*/ 552 h 400"/>
                <a:gd name="T2" fmla="*/ 50 w 302"/>
                <a:gd name="T3" fmla="*/ 440 h 400"/>
                <a:gd name="T4" fmla="*/ 8 w 302"/>
                <a:gd name="T5" fmla="*/ 359 h 400"/>
                <a:gd name="T6" fmla="*/ 25 w 302"/>
                <a:gd name="T7" fmla="*/ 188 h 400"/>
                <a:gd name="T8" fmla="*/ 97 w 302"/>
                <a:gd name="T9" fmla="*/ 101 h 400"/>
                <a:gd name="T10" fmla="*/ 94 w 302"/>
                <a:gd name="T11" fmla="*/ 169 h 400"/>
                <a:gd name="T12" fmla="*/ 115 w 302"/>
                <a:gd name="T13" fmla="*/ 154 h 400"/>
                <a:gd name="T14" fmla="*/ 115 w 302"/>
                <a:gd name="T15" fmla="*/ 99 h 400"/>
                <a:gd name="T16" fmla="*/ 143 w 302"/>
                <a:gd name="T17" fmla="*/ 68 h 400"/>
                <a:gd name="T18" fmla="*/ 151 w 302"/>
                <a:gd name="T19" fmla="*/ 9 h 400"/>
                <a:gd name="T20" fmla="*/ 175 w 302"/>
                <a:gd name="T21" fmla="*/ 0 h 400"/>
                <a:gd name="T22" fmla="*/ 327 w 302"/>
                <a:gd name="T23" fmla="*/ 51 h 400"/>
                <a:gd name="T24" fmla="*/ 342 w 302"/>
                <a:gd name="T25" fmla="*/ 95 h 400"/>
                <a:gd name="T26" fmla="*/ 363 w 302"/>
                <a:gd name="T27" fmla="*/ 136 h 400"/>
                <a:gd name="T28" fmla="*/ 367 w 302"/>
                <a:gd name="T29" fmla="*/ 208 h 400"/>
                <a:gd name="T30" fmla="*/ 315 w 302"/>
                <a:gd name="T31" fmla="*/ 270 h 400"/>
                <a:gd name="T32" fmla="*/ 313 w 302"/>
                <a:gd name="T33" fmla="*/ 318 h 400"/>
                <a:gd name="T34" fmla="*/ 342 w 302"/>
                <a:gd name="T35" fmla="*/ 334 h 400"/>
                <a:gd name="T36" fmla="*/ 382 w 302"/>
                <a:gd name="T37" fmla="*/ 269 h 400"/>
                <a:gd name="T38" fmla="*/ 421 w 302"/>
                <a:gd name="T39" fmla="*/ 246 h 400"/>
                <a:gd name="T40" fmla="*/ 452 w 302"/>
                <a:gd name="T41" fmla="*/ 260 h 400"/>
                <a:gd name="T42" fmla="*/ 503 w 302"/>
                <a:gd name="T43" fmla="*/ 407 h 400"/>
                <a:gd name="T44" fmla="*/ 466 w 302"/>
                <a:gd name="T45" fmla="*/ 469 h 400"/>
                <a:gd name="T46" fmla="*/ 457 w 302"/>
                <a:gd name="T47" fmla="*/ 515 h 400"/>
                <a:gd name="T48" fmla="*/ 438 w 302"/>
                <a:gd name="T49" fmla="*/ 529 h 400"/>
                <a:gd name="T50" fmla="*/ 438 w 302"/>
                <a:gd name="T51" fmla="*/ 570 h 400"/>
                <a:gd name="T52" fmla="*/ 409 w 302"/>
                <a:gd name="T53" fmla="*/ 624 h 400"/>
                <a:gd name="T54" fmla="*/ 245 w 302"/>
                <a:gd name="T55" fmla="*/ 647 h 400"/>
                <a:gd name="T56" fmla="*/ 240 w 302"/>
                <a:gd name="T57" fmla="*/ 638 h 400"/>
                <a:gd name="T58" fmla="*/ 0 w 302"/>
                <a:gd name="T59" fmla="*/ 664 h 400"/>
                <a:gd name="T60" fmla="*/ 57 w 302"/>
                <a:gd name="T61" fmla="*/ 552 h 400"/>
                <a:gd name="T62" fmla="*/ 57 w 302"/>
                <a:gd name="T63" fmla="*/ 552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2" h="400">
                  <a:moveTo>
                    <a:pt x="34" y="332"/>
                  </a:moveTo>
                  <a:lnTo>
                    <a:pt x="30" y="265"/>
                  </a:lnTo>
                  <a:lnTo>
                    <a:pt x="4" y="216"/>
                  </a:lnTo>
                  <a:lnTo>
                    <a:pt x="15" y="114"/>
                  </a:lnTo>
                  <a:lnTo>
                    <a:pt x="58" y="61"/>
                  </a:lnTo>
                  <a:lnTo>
                    <a:pt x="56" y="101"/>
                  </a:lnTo>
                  <a:lnTo>
                    <a:pt x="69" y="93"/>
                  </a:lnTo>
                  <a:lnTo>
                    <a:pt x="69" y="60"/>
                  </a:lnTo>
                  <a:lnTo>
                    <a:pt x="86" y="41"/>
                  </a:lnTo>
                  <a:lnTo>
                    <a:pt x="91" y="5"/>
                  </a:lnTo>
                  <a:lnTo>
                    <a:pt x="106" y="0"/>
                  </a:lnTo>
                  <a:lnTo>
                    <a:pt x="197" y="31"/>
                  </a:lnTo>
                  <a:lnTo>
                    <a:pt x="205" y="57"/>
                  </a:lnTo>
                  <a:lnTo>
                    <a:pt x="218" y="82"/>
                  </a:lnTo>
                  <a:lnTo>
                    <a:pt x="220" y="125"/>
                  </a:lnTo>
                  <a:lnTo>
                    <a:pt x="189" y="163"/>
                  </a:lnTo>
                  <a:lnTo>
                    <a:pt x="188" y="192"/>
                  </a:lnTo>
                  <a:lnTo>
                    <a:pt x="205" y="201"/>
                  </a:lnTo>
                  <a:lnTo>
                    <a:pt x="230" y="162"/>
                  </a:lnTo>
                  <a:lnTo>
                    <a:pt x="254" y="148"/>
                  </a:lnTo>
                  <a:lnTo>
                    <a:pt x="271" y="157"/>
                  </a:lnTo>
                  <a:lnTo>
                    <a:pt x="302" y="245"/>
                  </a:lnTo>
                  <a:lnTo>
                    <a:pt x="280" y="283"/>
                  </a:lnTo>
                  <a:lnTo>
                    <a:pt x="275" y="310"/>
                  </a:lnTo>
                  <a:lnTo>
                    <a:pt x="263" y="319"/>
                  </a:lnTo>
                  <a:lnTo>
                    <a:pt x="263" y="343"/>
                  </a:lnTo>
                  <a:lnTo>
                    <a:pt x="246" y="376"/>
                  </a:lnTo>
                  <a:lnTo>
                    <a:pt x="147" y="389"/>
                  </a:lnTo>
                  <a:lnTo>
                    <a:pt x="144" y="384"/>
                  </a:lnTo>
                  <a:lnTo>
                    <a:pt x="0" y="400"/>
                  </a:lnTo>
                  <a:lnTo>
                    <a:pt x="34" y="33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2" name="Freeform 30"/>
            <p:cNvSpPr>
              <a:spLocks noChangeAspect="1"/>
            </p:cNvSpPr>
            <p:nvPr/>
          </p:nvSpPr>
          <p:spPr bwMode="auto">
            <a:xfrm rot="-125859">
              <a:off x="3393" y="2209"/>
              <a:ext cx="350" cy="613"/>
            </a:xfrm>
            <a:custGeom>
              <a:avLst/>
              <a:gdLst>
                <a:gd name="T0" fmla="*/ 9 w 308"/>
                <a:gd name="T1" fmla="*/ 368 h 539"/>
                <a:gd name="T2" fmla="*/ 63 w 308"/>
                <a:gd name="T3" fmla="*/ 255 h 539"/>
                <a:gd name="T4" fmla="*/ 45 w 308"/>
                <a:gd name="T5" fmla="*/ 213 h 539"/>
                <a:gd name="T6" fmla="*/ 133 w 308"/>
                <a:gd name="T7" fmla="*/ 143 h 539"/>
                <a:gd name="T8" fmla="*/ 150 w 308"/>
                <a:gd name="T9" fmla="*/ 94 h 539"/>
                <a:gd name="T10" fmla="*/ 86 w 308"/>
                <a:gd name="T11" fmla="*/ 20 h 539"/>
                <a:gd name="T12" fmla="*/ 428 w 308"/>
                <a:gd name="T13" fmla="*/ 0 h 539"/>
                <a:gd name="T14" fmla="*/ 439 w 308"/>
                <a:gd name="T15" fmla="*/ 51 h 539"/>
                <a:gd name="T16" fmla="*/ 473 w 308"/>
                <a:gd name="T17" fmla="*/ 121 h 539"/>
                <a:gd name="T18" fmla="*/ 502 w 308"/>
                <a:gd name="T19" fmla="*/ 464 h 539"/>
                <a:gd name="T20" fmla="*/ 495 w 308"/>
                <a:gd name="T21" fmla="*/ 536 h 539"/>
                <a:gd name="T22" fmla="*/ 514 w 308"/>
                <a:gd name="T23" fmla="*/ 577 h 539"/>
                <a:gd name="T24" fmla="*/ 492 w 308"/>
                <a:gd name="T25" fmla="*/ 654 h 539"/>
                <a:gd name="T26" fmla="*/ 465 w 308"/>
                <a:gd name="T27" fmla="*/ 687 h 539"/>
                <a:gd name="T28" fmla="*/ 452 w 308"/>
                <a:gd name="T29" fmla="*/ 744 h 539"/>
                <a:gd name="T30" fmla="*/ 466 w 308"/>
                <a:gd name="T31" fmla="*/ 763 h 539"/>
                <a:gd name="T32" fmla="*/ 453 w 308"/>
                <a:gd name="T33" fmla="*/ 794 h 539"/>
                <a:gd name="T34" fmla="*/ 461 w 308"/>
                <a:gd name="T35" fmla="*/ 806 h 539"/>
                <a:gd name="T36" fmla="*/ 419 w 308"/>
                <a:gd name="T37" fmla="*/ 823 h 539"/>
                <a:gd name="T38" fmla="*/ 410 w 308"/>
                <a:gd name="T39" fmla="*/ 879 h 539"/>
                <a:gd name="T40" fmla="*/ 352 w 308"/>
                <a:gd name="T41" fmla="*/ 861 h 539"/>
                <a:gd name="T42" fmla="*/ 322 w 308"/>
                <a:gd name="T43" fmla="*/ 902 h 539"/>
                <a:gd name="T44" fmla="*/ 303 w 308"/>
                <a:gd name="T45" fmla="*/ 898 h 539"/>
                <a:gd name="T46" fmla="*/ 283 w 308"/>
                <a:gd name="T47" fmla="*/ 861 h 539"/>
                <a:gd name="T48" fmla="*/ 252 w 308"/>
                <a:gd name="T49" fmla="*/ 772 h 539"/>
                <a:gd name="T50" fmla="*/ 174 w 308"/>
                <a:gd name="T51" fmla="*/ 727 h 539"/>
                <a:gd name="T52" fmla="*/ 159 w 308"/>
                <a:gd name="T53" fmla="*/ 681 h 539"/>
                <a:gd name="T54" fmla="*/ 183 w 308"/>
                <a:gd name="T55" fmla="*/ 611 h 539"/>
                <a:gd name="T56" fmla="*/ 163 w 308"/>
                <a:gd name="T57" fmla="*/ 597 h 539"/>
                <a:gd name="T58" fmla="*/ 114 w 308"/>
                <a:gd name="T59" fmla="*/ 597 h 539"/>
                <a:gd name="T60" fmla="*/ 101 w 308"/>
                <a:gd name="T61" fmla="*/ 554 h 539"/>
                <a:gd name="T62" fmla="*/ 20 w 308"/>
                <a:gd name="T63" fmla="*/ 467 h 539"/>
                <a:gd name="T64" fmla="*/ 0 w 308"/>
                <a:gd name="T65" fmla="*/ 397 h 539"/>
                <a:gd name="T66" fmla="*/ 9 w 308"/>
                <a:gd name="T67" fmla="*/ 368 h 539"/>
                <a:gd name="T68" fmla="*/ 9 w 308"/>
                <a:gd name="T69" fmla="*/ 368 h 5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8" h="539">
                  <a:moveTo>
                    <a:pt x="5" y="221"/>
                  </a:moveTo>
                  <a:lnTo>
                    <a:pt x="37" y="152"/>
                  </a:lnTo>
                  <a:lnTo>
                    <a:pt x="27" y="127"/>
                  </a:lnTo>
                  <a:lnTo>
                    <a:pt x="80" y="86"/>
                  </a:lnTo>
                  <a:lnTo>
                    <a:pt x="90" y="56"/>
                  </a:lnTo>
                  <a:lnTo>
                    <a:pt x="52" y="12"/>
                  </a:lnTo>
                  <a:lnTo>
                    <a:pt x="257" y="0"/>
                  </a:lnTo>
                  <a:lnTo>
                    <a:pt x="263" y="31"/>
                  </a:lnTo>
                  <a:lnTo>
                    <a:pt x="283" y="72"/>
                  </a:lnTo>
                  <a:lnTo>
                    <a:pt x="301" y="278"/>
                  </a:lnTo>
                  <a:lnTo>
                    <a:pt x="297" y="320"/>
                  </a:lnTo>
                  <a:lnTo>
                    <a:pt x="308" y="345"/>
                  </a:lnTo>
                  <a:lnTo>
                    <a:pt x="295" y="391"/>
                  </a:lnTo>
                  <a:lnTo>
                    <a:pt x="279" y="411"/>
                  </a:lnTo>
                  <a:lnTo>
                    <a:pt x="271" y="445"/>
                  </a:lnTo>
                  <a:lnTo>
                    <a:pt x="280" y="456"/>
                  </a:lnTo>
                  <a:lnTo>
                    <a:pt x="272" y="475"/>
                  </a:lnTo>
                  <a:lnTo>
                    <a:pt x="276" y="482"/>
                  </a:lnTo>
                  <a:lnTo>
                    <a:pt x="252" y="492"/>
                  </a:lnTo>
                  <a:lnTo>
                    <a:pt x="246" y="526"/>
                  </a:lnTo>
                  <a:lnTo>
                    <a:pt x="211" y="515"/>
                  </a:lnTo>
                  <a:lnTo>
                    <a:pt x="193" y="539"/>
                  </a:lnTo>
                  <a:lnTo>
                    <a:pt x="182" y="537"/>
                  </a:lnTo>
                  <a:lnTo>
                    <a:pt x="170" y="515"/>
                  </a:lnTo>
                  <a:lnTo>
                    <a:pt x="151" y="462"/>
                  </a:lnTo>
                  <a:lnTo>
                    <a:pt x="105" y="434"/>
                  </a:lnTo>
                  <a:lnTo>
                    <a:pt x="95" y="407"/>
                  </a:lnTo>
                  <a:lnTo>
                    <a:pt x="110" y="365"/>
                  </a:lnTo>
                  <a:lnTo>
                    <a:pt x="98" y="357"/>
                  </a:lnTo>
                  <a:lnTo>
                    <a:pt x="68" y="357"/>
                  </a:lnTo>
                  <a:lnTo>
                    <a:pt x="61" y="331"/>
                  </a:lnTo>
                  <a:lnTo>
                    <a:pt x="12" y="279"/>
                  </a:lnTo>
                  <a:lnTo>
                    <a:pt x="0" y="237"/>
                  </a:lnTo>
                  <a:lnTo>
                    <a:pt x="5" y="22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3" name="Freeform 31"/>
            <p:cNvSpPr>
              <a:spLocks noChangeAspect="1"/>
            </p:cNvSpPr>
            <p:nvPr/>
          </p:nvSpPr>
          <p:spPr bwMode="auto">
            <a:xfrm rot="-125859">
              <a:off x="3700" y="2255"/>
              <a:ext cx="275" cy="461"/>
            </a:xfrm>
            <a:custGeom>
              <a:avLst/>
              <a:gdLst>
                <a:gd name="T0" fmla="*/ 13 w 242"/>
                <a:gd name="T1" fmla="*/ 674 h 406"/>
                <a:gd name="T2" fmla="*/ 25 w 242"/>
                <a:gd name="T3" fmla="*/ 655 h 406"/>
                <a:gd name="T4" fmla="*/ 101 w 242"/>
                <a:gd name="T5" fmla="*/ 649 h 406"/>
                <a:gd name="T6" fmla="*/ 165 w 242"/>
                <a:gd name="T7" fmla="*/ 629 h 406"/>
                <a:gd name="T8" fmla="*/ 228 w 242"/>
                <a:gd name="T9" fmla="*/ 590 h 406"/>
                <a:gd name="T10" fmla="*/ 282 w 242"/>
                <a:gd name="T11" fmla="*/ 588 h 406"/>
                <a:gd name="T12" fmla="*/ 341 w 242"/>
                <a:gd name="T13" fmla="*/ 493 h 406"/>
                <a:gd name="T14" fmla="*/ 358 w 242"/>
                <a:gd name="T15" fmla="*/ 498 h 406"/>
                <a:gd name="T16" fmla="*/ 405 w 242"/>
                <a:gd name="T17" fmla="*/ 464 h 406"/>
                <a:gd name="T18" fmla="*/ 391 w 242"/>
                <a:gd name="T19" fmla="*/ 439 h 406"/>
                <a:gd name="T20" fmla="*/ 397 w 242"/>
                <a:gd name="T21" fmla="*/ 426 h 406"/>
                <a:gd name="T22" fmla="*/ 352 w 242"/>
                <a:gd name="T23" fmla="*/ 9 h 406"/>
                <a:gd name="T24" fmla="*/ 347 w 242"/>
                <a:gd name="T25" fmla="*/ 0 h 406"/>
                <a:gd name="T26" fmla="*/ 107 w 242"/>
                <a:gd name="T27" fmla="*/ 26 h 406"/>
                <a:gd name="T28" fmla="*/ 63 w 242"/>
                <a:gd name="T29" fmla="*/ 50 h 406"/>
                <a:gd name="T30" fmla="*/ 20 w 242"/>
                <a:gd name="T31" fmla="*/ 39 h 406"/>
                <a:gd name="T32" fmla="*/ 50 w 242"/>
                <a:gd name="T33" fmla="*/ 380 h 406"/>
                <a:gd name="T34" fmla="*/ 44 w 242"/>
                <a:gd name="T35" fmla="*/ 451 h 406"/>
                <a:gd name="T36" fmla="*/ 63 w 242"/>
                <a:gd name="T37" fmla="*/ 493 h 406"/>
                <a:gd name="T38" fmla="*/ 40 w 242"/>
                <a:gd name="T39" fmla="*/ 569 h 406"/>
                <a:gd name="T40" fmla="*/ 13 w 242"/>
                <a:gd name="T41" fmla="*/ 602 h 406"/>
                <a:gd name="T42" fmla="*/ 0 w 242"/>
                <a:gd name="T43" fmla="*/ 659 h 406"/>
                <a:gd name="T44" fmla="*/ 13 w 242"/>
                <a:gd name="T45" fmla="*/ 674 h 406"/>
                <a:gd name="T46" fmla="*/ 13 w 242"/>
                <a:gd name="T47" fmla="*/ 674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42" h="406">
                  <a:moveTo>
                    <a:pt x="8" y="406"/>
                  </a:moveTo>
                  <a:lnTo>
                    <a:pt x="15" y="394"/>
                  </a:lnTo>
                  <a:lnTo>
                    <a:pt x="61" y="391"/>
                  </a:lnTo>
                  <a:lnTo>
                    <a:pt x="99" y="379"/>
                  </a:lnTo>
                  <a:lnTo>
                    <a:pt x="137" y="355"/>
                  </a:lnTo>
                  <a:lnTo>
                    <a:pt x="169" y="354"/>
                  </a:lnTo>
                  <a:lnTo>
                    <a:pt x="204" y="296"/>
                  </a:lnTo>
                  <a:lnTo>
                    <a:pt x="215" y="300"/>
                  </a:lnTo>
                  <a:lnTo>
                    <a:pt x="242" y="279"/>
                  </a:lnTo>
                  <a:lnTo>
                    <a:pt x="235" y="264"/>
                  </a:lnTo>
                  <a:lnTo>
                    <a:pt x="238" y="256"/>
                  </a:lnTo>
                  <a:lnTo>
                    <a:pt x="211" y="5"/>
                  </a:lnTo>
                  <a:lnTo>
                    <a:pt x="208" y="0"/>
                  </a:lnTo>
                  <a:lnTo>
                    <a:pt x="64" y="16"/>
                  </a:lnTo>
                  <a:lnTo>
                    <a:pt x="37" y="30"/>
                  </a:lnTo>
                  <a:lnTo>
                    <a:pt x="12" y="23"/>
                  </a:lnTo>
                  <a:lnTo>
                    <a:pt x="30" y="229"/>
                  </a:lnTo>
                  <a:lnTo>
                    <a:pt x="26" y="271"/>
                  </a:lnTo>
                  <a:lnTo>
                    <a:pt x="37" y="296"/>
                  </a:lnTo>
                  <a:lnTo>
                    <a:pt x="24" y="342"/>
                  </a:lnTo>
                  <a:lnTo>
                    <a:pt x="8" y="362"/>
                  </a:lnTo>
                  <a:lnTo>
                    <a:pt x="0" y="396"/>
                  </a:lnTo>
                  <a:lnTo>
                    <a:pt x="8" y="406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4" name="Freeform 32"/>
            <p:cNvSpPr>
              <a:spLocks noChangeAspect="1"/>
            </p:cNvSpPr>
            <p:nvPr/>
          </p:nvSpPr>
          <p:spPr bwMode="auto">
            <a:xfrm rot="-125859">
              <a:off x="3605" y="2542"/>
              <a:ext cx="643" cy="321"/>
            </a:xfrm>
            <a:custGeom>
              <a:avLst/>
              <a:gdLst>
                <a:gd name="T0" fmla="*/ 3 w 566"/>
                <a:gd name="T1" fmla="*/ 444 h 283"/>
                <a:gd name="T2" fmla="*/ 26 w 566"/>
                <a:gd name="T3" fmla="*/ 442 h 283"/>
                <a:gd name="T4" fmla="*/ 34 w 566"/>
                <a:gd name="T5" fmla="*/ 392 h 283"/>
                <a:gd name="T6" fmla="*/ 20 w 566"/>
                <a:gd name="T7" fmla="*/ 390 h 283"/>
                <a:gd name="T8" fmla="*/ 50 w 566"/>
                <a:gd name="T9" fmla="*/ 348 h 283"/>
                <a:gd name="T10" fmla="*/ 108 w 566"/>
                <a:gd name="T11" fmla="*/ 368 h 283"/>
                <a:gd name="T12" fmla="*/ 119 w 566"/>
                <a:gd name="T13" fmla="*/ 311 h 283"/>
                <a:gd name="T14" fmla="*/ 159 w 566"/>
                <a:gd name="T15" fmla="*/ 295 h 283"/>
                <a:gd name="T16" fmla="*/ 151 w 566"/>
                <a:gd name="T17" fmla="*/ 284 h 283"/>
                <a:gd name="T18" fmla="*/ 174 w 566"/>
                <a:gd name="T19" fmla="*/ 230 h 283"/>
                <a:gd name="T20" fmla="*/ 252 w 566"/>
                <a:gd name="T21" fmla="*/ 225 h 283"/>
                <a:gd name="T22" fmla="*/ 315 w 566"/>
                <a:gd name="T23" fmla="*/ 205 h 283"/>
                <a:gd name="T24" fmla="*/ 357 w 566"/>
                <a:gd name="T25" fmla="*/ 176 h 283"/>
                <a:gd name="T26" fmla="*/ 378 w 566"/>
                <a:gd name="T27" fmla="*/ 164 h 283"/>
                <a:gd name="T28" fmla="*/ 431 w 566"/>
                <a:gd name="T29" fmla="*/ 163 h 283"/>
                <a:gd name="T30" fmla="*/ 490 w 566"/>
                <a:gd name="T31" fmla="*/ 68 h 283"/>
                <a:gd name="T32" fmla="*/ 507 w 566"/>
                <a:gd name="T33" fmla="*/ 75 h 283"/>
                <a:gd name="T34" fmla="*/ 552 w 566"/>
                <a:gd name="T35" fmla="*/ 40 h 283"/>
                <a:gd name="T36" fmla="*/ 541 w 566"/>
                <a:gd name="T37" fmla="*/ 14 h 283"/>
                <a:gd name="T38" fmla="*/ 548 w 566"/>
                <a:gd name="T39" fmla="*/ 1 h 283"/>
                <a:gd name="T40" fmla="*/ 588 w 566"/>
                <a:gd name="T41" fmla="*/ 0 h 283"/>
                <a:gd name="T42" fmla="*/ 615 w 566"/>
                <a:gd name="T43" fmla="*/ 9 h 283"/>
                <a:gd name="T44" fmla="*/ 696 w 566"/>
                <a:gd name="T45" fmla="*/ 57 h 283"/>
                <a:gd name="T46" fmla="*/ 755 w 566"/>
                <a:gd name="T47" fmla="*/ 53 h 283"/>
                <a:gd name="T48" fmla="*/ 784 w 566"/>
                <a:gd name="T49" fmla="*/ 35 h 283"/>
                <a:gd name="T50" fmla="*/ 847 w 566"/>
                <a:gd name="T51" fmla="*/ 76 h 283"/>
                <a:gd name="T52" fmla="*/ 869 w 566"/>
                <a:gd name="T53" fmla="*/ 152 h 283"/>
                <a:gd name="T54" fmla="*/ 942 w 566"/>
                <a:gd name="T55" fmla="*/ 208 h 283"/>
                <a:gd name="T56" fmla="*/ 908 w 566"/>
                <a:gd name="T57" fmla="*/ 250 h 283"/>
                <a:gd name="T58" fmla="*/ 843 w 566"/>
                <a:gd name="T59" fmla="*/ 311 h 283"/>
                <a:gd name="T60" fmla="*/ 842 w 566"/>
                <a:gd name="T61" fmla="*/ 324 h 283"/>
                <a:gd name="T62" fmla="*/ 748 w 566"/>
                <a:gd name="T63" fmla="*/ 382 h 283"/>
                <a:gd name="T64" fmla="*/ 227 w 566"/>
                <a:gd name="T65" fmla="*/ 432 h 283"/>
                <a:gd name="T66" fmla="*/ 170 w 566"/>
                <a:gd name="T67" fmla="*/ 428 h 283"/>
                <a:gd name="T68" fmla="*/ 172 w 566"/>
                <a:gd name="T69" fmla="*/ 456 h 283"/>
                <a:gd name="T70" fmla="*/ 0 w 566"/>
                <a:gd name="T71" fmla="*/ 468 h 283"/>
                <a:gd name="T72" fmla="*/ 3 w 566"/>
                <a:gd name="T73" fmla="*/ 444 h 283"/>
                <a:gd name="T74" fmla="*/ 3 w 566"/>
                <a:gd name="T75" fmla="*/ 444 h 28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66" h="283">
                  <a:moveTo>
                    <a:pt x="3" y="268"/>
                  </a:moveTo>
                  <a:lnTo>
                    <a:pt x="16" y="267"/>
                  </a:lnTo>
                  <a:lnTo>
                    <a:pt x="20" y="237"/>
                  </a:lnTo>
                  <a:lnTo>
                    <a:pt x="12" y="235"/>
                  </a:lnTo>
                  <a:lnTo>
                    <a:pt x="30" y="211"/>
                  </a:lnTo>
                  <a:lnTo>
                    <a:pt x="65" y="222"/>
                  </a:lnTo>
                  <a:lnTo>
                    <a:pt x="71" y="188"/>
                  </a:lnTo>
                  <a:lnTo>
                    <a:pt x="95" y="178"/>
                  </a:lnTo>
                  <a:lnTo>
                    <a:pt x="91" y="171"/>
                  </a:lnTo>
                  <a:lnTo>
                    <a:pt x="105" y="139"/>
                  </a:lnTo>
                  <a:lnTo>
                    <a:pt x="151" y="136"/>
                  </a:lnTo>
                  <a:lnTo>
                    <a:pt x="189" y="124"/>
                  </a:lnTo>
                  <a:lnTo>
                    <a:pt x="214" y="107"/>
                  </a:lnTo>
                  <a:lnTo>
                    <a:pt x="227" y="100"/>
                  </a:lnTo>
                  <a:lnTo>
                    <a:pt x="259" y="99"/>
                  </a:lnTo>
                  <a:lnTo>
                    <a:pt x="294" y="41"/>
                  </a:lnTo>
                  <a:lnTo>
                    <a:pt x="305" y="45"/>
                  </a:lnTo>
                  <a:lnTo>
                    <a:pt x="332" y="24"/>
                  </a:lnTo>
                  <a:lnTo>
                    <a:pt x="325" y="9"/>
                  </a:lnTo>
                  <a:lnTo>
                    <a:pt x="328" y="1"/>
                  </a:lnTo>
                  <a:lnTo>
                    <a:pt x="353" y="0"/>
                  </a:lnTo>
                  <a:lnTo>
                    <a:pt x="369" y="5"/>
                  </a:lnTo>
                  <a:lnTo>
                    <a:pt x="418" y="34"/>
                  </a:lnTo>
                  <a:lnTo>
                    <a:pt x="453" y="32"/>
                  </a:lnTo>
                  <a:lnTo>
                    <a:pt x="470" y="21"/>
                  </a:lnTo>
                  <a:lnTo>
                    <a:pt x="509" y="46"/>
                  </a:lnTo>
                  <a:lnTo>
                    <a:pt x="521" y="92"/>
                  </a:lnTo>
                  <a:lnTo>
                    <a:pt x="566" y="125"/>
                  </a:lnTo>
                  <a:lnTo>
                    <a:pt x="545" y="151"/>
                  </a:lnTo>
                  <a:lnTo>
                    <a:pt x="506" y="188"/>
                  </a:lnTo>
                  <a:lnTo>
                    <a:pt x="505" y="196"/>
                  </a:lnTo>
                  <a:lnTo>
                    <a:pt x="449" y="231"/>
                  </a:lnTo>
                  <a:lnTo>
                    <a:pt x="136" y="261"/>
                  </a:lnTo>
                  <a:lnTo>
                    <a:pt x="102" y="258"/>
                  </a:lnTo>
                  <a:lnTo>
                    <a:pt x="103" y="275"/>
                  </a:lnTo>
                  <a:lnTo>
                    <a:pt x="0" y="283"/>
                  </a:lnTo>
                  <a:lnTo>
                    <a:pt x="3" y="268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5" name="Freeform 33"/>
            <p:cNvSpPr>
              <a:spLocks noChangeAspect="1"/>
            </p:cNvSpPr>
            <p:nvPr/>
          </p:nvSpPr>
          <p:spPr bwMode="auto">
            <a:xfrm rot="-125859">
              <a:off x="3557" y="2774"/>
              <a:ext cx="757" cy="250"/>
            </a:xfrm>
            <a:custGeom>
              <a:avLst/>
              <a:gdLst>
                <a:gd name="T0" fmla="*/ 22 w 667"/>
                <a:gd name="T1" fmla="*/ 302 h 220"/>
                <a:gd name="T2" fmla="*/ 12 w 667"/>
                <a:gd name="T3" fmla="*/ 297 h 220"/>
                <a:gd name="T4" fmla="*/ 47 w 667"/>
                <a:gd name="T5" fmla="*/ 272 h 220"/>
                <a:gd name="T6" fmla="*/ 77 w 667"/>
                <a:gd name="T7" fmla="*/ 216 h 220"/>
                <a:gd name="T8" fmla="*/ 66 w 667"/>
                <a:gd name="T9" fmla="*/ 202 h 220"/>
                <a:gd name="T10" fmla="*/ 83 w 667"/>
                <a:gd name="T11" fmla="*/ 174 h 220"/>
                <a:gd name="T12" fmla="*/ 83 w 667"/>
                <a:gd name="T13" fmla="*/ 143 h 220"/>
                <a:gd name="T14" fmla="*/ 106 w 667"/>
                <a:gd name="T15" fmla="*/ 120 h 220"/>
                <a:gd name="T16" fmla="*/ 275 w 667"/>
                <a:gd name="T17" fmla="*/ 107 h 220"/>
                <a:gd name="T18" fmla="*/ 274 w 667"/>
                <a:gd name="T19" fmla="*/ 77 h 220"/>
                <a:gd name="T20" fmla="*/ 330 w 667"/>
                <a:gd name="T21" fmla="*/ 84 h 220"/>
                <a:gd name="T22" fmla="*/ 849 w 667"/>
                <a:gd name="T23" fmla="*/ 34 h 220"/>
                <a:gd name="T24" fmla="*/ 1107 w 667"/>
                <a:gd name="T25" fmla="*/ 0 h 220"/>
                <a:gd name="T26" fmla="*/ 1061 w 667"/>
                <a:gd name="T27" fmla="*/ 88 h 220"/>
                <a:gd name="T28" fmla="*/ 993 w 667"/>
                <a:gd name="T29" fmla="*/ 103 h 220"/>
                <a:gd name="T30" fmla="*/ 960 w 667"/>
                <a:gd name="T31" fmla="*/ 150 h 220"/>
                <a:gd name="T32" fmla="*/ 832 w 667"/>
                <a:gd name="T33" fmla="*/ 222 h 220"/>
                <a:gd name="T34" fmla="*/ 824 w 667"/>
                <a:gd name="T35" fmla="*/ 249 h 220"/>
                <a:gd name="T36" fmla="*/ 792 w 667"/>
                <a:gd name="T37" fmla="*/ 266 h 220"/>
                <a:gd name="T38" fmla="*/ 792 w 667"/>
                <a:gd name="T39" fmla="*/ 302 h 220"/>
                <a:gd name="T40" fmla="*/ 622 w 667"/>
                <a:gd name="T41" fmla="*/ 322 h 220"/>
                <a:gd name="T42" fmla="*/ 279 w 667"/>
                <a:gd name="T43" fmla="*/ 352 h 220"/>
                <a:gd name="T44" fmla="*/ 0 w 667"/>
                <a:gd name="T45" fmla="*/ 367 h 220"/>
                <a:gd name="T46" fmla="*/ 22 w 667"/>
                <a:gd name="T47" fmla="*/ 302 h 220"/>
                <a:gd name="T48" fmla="*/ 22 w 667"/>
                <a:gd name="T49" fmla="*/ 302 h 2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67" h="220">
                  <a:moveTo>
                    <a:pt x="13" y="181"/>
                  </a:moveTo>
                  <a:lnTo>
                    <a:pt x="8" y="178"/>
                  </a:lnTo>
                  <a:lnTo>
                    <a:pt x="28" y="163"/>
                  </a:lnTo>
                  <a:lnTo>
                    <a:pt x="47" y="129"/>
                  </a:lnTo>
                  <a:lnTo>
                    <a:pt x="40" y="121"/>
                  </a:lnTo>
                  <a:lnTo>
                    <a:pt x="49" y="105"/>
                  </a:lnTo>
                  <a:lnTo>
                    <a:pt x="49" y="86"/>
                  </a:lnTo>
                  <a:lnTo>
                    <a:pt x="63" y="72"/>
                  </a:lnTo>
                  <a:lnTo>
                    <a:pt x="166" y="64"/>
                  </a:lnTo>
                  <a:lnTo>
                    <a:pt x="165" y="47"/>
                  </a:lnTo>
                  <a:lnTo>
                    <a:pt x="199" y="50"/>
                  </a:lnTo>
                  <a:lnTo>
                    <a:pt x="512" y="20"/>
                  </a:lnTo>
                  <a:lnTo>
                    <a:pt x="667" y="0"/>
                  </a:lnTo>
                  <a:lnTo>
                    <a:pt x="640" y="53"/>
                  </a:lnTo>
                  <a:lnTo>
                    <a:pt x="598" y="62"/>
                  </a:lnTo>
                  <a:lnTo>
                    <a:pt x="578" y="90"/>
                  </a:lnTo>
                  <a:lnTo>
                    <a:pt x="501" y="133"/>
                  </a:lnTo>
                  <a:lnTo>
                    <a:pt x="497" y="150"/>
                  </a:lnTo>
                  <a:lnTo>
                    <a:pt x="478" y="159"/>
                  </a:lnTo>
                  <a:lnTo>
                    <a:pt x="478" y="181"/>
                  </a:lnTo>
                  <a:lnTo>
                    <a:pt x="375" y="193"/>
                  </a:lnTo>
                  <a:lnTo>
                    <a:pt x="168" y="211"/>
                  </a:lnTo>
                  <a:lnTo>
                    <a:pt x="0" y="220"/>
                  </a:lnTo>
                  <a:lnTo>
                    <a:pt x="13" y="18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6" name="Freeform 34"/>
            <p:cNvSpPr>
              <a:spLocks noChangeAspect="1"/>
            </p:cNvSpPr>
            <p:nvPr/>
          </p:nvSpPr>
          <p:spPr bwMode="auto">
            <a:xfrm rot="-125859">
              <a:off x="3468" y="3025"/>
              <a:ext cx="315" cy="531"/>
            </a:xfrm>
            <a:custGeom>
              <a:avLst/>
              <a:gdLst>
                <a:gd name="T0" fmla="*/ 32 w 278"/>
                <a:gd name="T1" fmla="*/ 542 h 468"/>
                <a:gd name="T2" fmla="*/ 76 w 278"/>
                <a:gd name="T3" fmla="*/ 481 h 468"/>
                <a:gd name="T4" fmla="*/ 63 w 278"/>
                <a:gd name="T5" fmla="*/ 467 h 468"/>
                <a:gd name="T6" fmla="*/ 45 w 278"/>
                <a:gd name="T7" fmla="*/ 340 h 468"/>
                <a:gd name="T8" fmla="*/ 37 w 278"/>
                <a:gd name="T9" fmla="*/ 256 h 468"/>
                <a:gd name="T10" fmla="*/ 69 w 278"/>
                <a:gd name="T11" fmla="*/ 161 h 468"/>
                <a:gd name="T12" fmla="*/ 119 w 278"/>
                <a:gd name="T13" fmla="*/ 95 h 468"/>
                <a:gd name="T14" fmla="*/ 113 w 278"/>
                <a:gd name="T15" fmla="*/ 76 h 468"/>
                <a:gd name="T16" fmla="*/ 151 w 278"/>
                <a:gd name="T17" fmla="*/ 14 h 468"/>
                <a:gd name="T18" fmla="*/ 426 w 278"/>
                <a:gd name="T19" fmla="*/ 0 h 468"/>
                <a:gd name="T20" fmla="*/ 441 w 278"/>
                <a:gd name="T21" fmla="*/ 12 h 468"/>
                <a:gd name="T22" fmla="*/ 426 w 278"/>
                <a:gd name="T23" fmla="*/ 496 h 468"/>
                <a:gd name="T24" fmla="*/ 459 w 278"/>
                <a:gd name="T25" fmla="*/ 728 h 468"/>
                <a:gd name="T26" fmla="*/ 446 w 278"/>
                <a:gd name="T27" fmla="*/ 740 h 468"/>
                <a:gd name="T28" fmla="*/ 389 w 278"/>
                <a:gd name="T29" fmla="*/ 726 h 468"/>
                <a:gd name="T30" fmla="*/ 298 w 278"/>
                <a:gd name="T31" fmla="*/ 775 h 468"/>
                <a:gd name="T32" fmla="*/ 253 w 278"/>
                <a:gd name="T33" fmla="*/ 701 h 468"/>
                <a:gd name="T34" fmla="*/ 261 w 278"/>
                <a:gd name="T35" fmla="*/ 649 h 468"/>
                <a:gd name="T36" fmla="*/ 0 w 278"/>
                <a:gd name="T37" fmla="*/ 658 h 468"/>
                <a:gd name="T38" fmla="*/ 32 w 278"/>
                <a:gd name="T39" fmla="*/ 542 h 468"/>
                <a:gd name="T40" fmla="*/ 32 w 278"/>
                <a:gd name="T41" fmla="*/ 542 h 4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78" h="468">
                  <a:moveTo>
                    <a:pt x="19" y="327"/>
                  </a:moveTo>
                  <a:lnTo>
                    <a:pt x="46" y="291"/>
                  </a:lnTo>
                  <a:lnTo>
                    <a:pt x="38" y="282"/>
                  </a:lnTo>
                  <a:lnTo>
                    <a:pt x="27" y="205"/>
                  </a:lnTo>
                  <a:lnTo>
                    <a:pt x="23" y="154"/>
                  </a:lnTo>
                  <a:lnTo>
                    <a:pt x="42" y="97"/>
                  </a:lnTo>
                  <a:lnTo>
                    <a:pt x="72" y="57"/>
                  </a:lnTo>
                  <a:lnTo>
                    <a:pt x="69" y="46"/>
                  </a:lnTo>
                  <a:lnTo>
                    <a:pt x="91" y="9"/>
                  </a:lnTo>
                  <a:lnTo>
                    <a:pt x="259" y="0"/>
                  </a:lnTo>
                  <a:lnTo>
                    <a:pt x="267" y="8"/>
                  </a:lnTo>
                  <a:lnTo>
                    <a:pt x="259" y="299"/>
                  </a:lnTo>
                  <a:lnTo>
                    <a:pt x="278" y="440"/>
                  </a:lnTo>
                  <a:lnTo>
                    <a:pt x="271" y="447"/>
                  </a:lnTo>
                  <a:lnTo>
                    <a:pt x="236" y="438"/>
                  </a:lnTo>
                  <a:lnTo>
                    <a:pt x="181" y="468"/>
                  </a:lnTo>
                  <a:lnTo>
                    <a:pt x="154" y="423"/>
                  </a:lnTo>
                  <a:lnTo>
                    <a:pt x="158" y="391"/>
                  </a:lnTo>
                  <a:lnTo>
                    <a:pt x="0" y="397"/>
                  </a:lnTo>
                  <a:lnTo>
                    <a:pt x="19" y="327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7" name="Freeform 35"/>
            <p:cNvSpPr>
              <a:spLocks noChangeAspect="1"/>
            </p:cNvSpPr>
            <p:nvPr/>
          </p:nvSpPr>
          <p:spPr bwMode="auto">
            <a:xfrm rot="-125859">
              <a:off x="3760" y="2993"/>
              <a:ext cx="339" cy="537"/>
            </a:xfrm>
            <a:custGeom>
              <a:avLst/>
              <a:gdLst>
                <a:gd name="T0" fmla="*/ 13 w 298"/>
                <a:gd name="T1" fmla="*/ 44 h 473"/>
                <a:gd name="T2" fmla="*/ 0 w 298"/>
                <a:gd name="T3" fmla="*/ 527 h 473"/>
                <a:gd name="T4" fmla="*/ 32 w 298"/>
                <a:gd name="T5" fmla="*/ 761 h 473"/>
                <a:gd name="T6" fmla="*/ 65 w 298"/>
                <a:gd name="T7" fmla="*/ 770 h 473"/>
                <a:gd name="T8" fmla="*/ 97 w 298"/>
                <a:gd name="T9" fmla="*/ 750 h 473"/>
                <a:gd name="T10" fmla="*/ 115 w 298"/>
                <a:gd name="T11" fmla="*/ 770 h 473"/>
                <a:gd name="T12" fmla="*/ 88 w 298"/>
                <a:gd name="T13" fmla="*/ 787 h 473"/>
                <a:gd name="T14" fmla="*/ 158 w 298"/>
                <a:gd name="T15" fmla="*/ 769 h 473"/>
                <a:gd name="T16" fmla="*/ 171 w 298"/>
                <a:gd name="T17" fmla="*/ 747 h 473"/>
                <a:gd name="T18" fmla="*/ 160 w 298"/>
                <a:gd name="T19" fmla="*/ 733 h 473"/>
                <a:gd name="T20" fmla="*/ 167 w 298"/>
                <a:gd name="T21" fmla="*/ 713 h 473"/>
                <a:gd name="T22" fmla="*/ 134 w 298"/>
                <a:gd name="T23" fmla="*/ 683 h 473"/>
                <a:gd name="T24" fmla="*/ 134 w 298"/>
                <a:gd name="T25" fmla="*/ 658 h 473"/>
                <a:gd name="T26" fmla="*/ 499 w 298"/>
                <a:gd name="T27" fmla="*/ 627 h 473"/>
                <a:gd name="T28" fmla="*/ 470 w 298"/>
                <a:gd name="T29" fmla="*/ 502 h 473"/>
                <a:gd name="T30" fmla="*/ 488 w 298"/>
                <a:gd name="T31" fmla="*/ 429 h 473"/>
                <a:gd name="T32" fmla="*/ 441 w 298"/>
                <a:gd name="T33" fmla="*/ 332 h 473"/>
                <a:gd name="T34" fmla="*/ 346 w 298"/>
                <a:gd name="T35" fmla="*/ 0 h 473"/>
                <a:gd name="T36" fmla="*/ 0 w 298"/>
                <a:gd name="T37" fmla="*/ 30 h 473"/>
                <a:gd name="T38" fmla="*/ 13 w 298"/>
                <a:gd name="T39" fmla="*/ 44 h 473"/>
                <a:gd name="T40" fmla="*/ 13 w 298"/>
                <a:gd name="T41" fmla="*/ 44 h 4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8" h="473">
                  <a:moveTo>
                    <a:pt x="8" y="26"/>
                  </a:moveTo>
                  <a:lnTo>
                    <a:pt x="0" y="317"/>
                  </a:lnTo>
                  <a:lnTo>
                    <a:pt x="19" y="458"/>
                  </a:lnTo>
                  <a:lnTo>
                    <a:pt x="39" y="463"/>
                  </a:lnTo>
                  <a:lnTo>
                    <a:pt x="58" y="452"/>
                  </a:lnTo>
                  <a:lnTo>
                    <a:pt x="69" y="463"/>
                  </a:lnTo>
                  <a:lnTo>
                    <a:pt x="53" y="473"/>
                  </a:lnTo>
                  <a:lnTo>
                    <a:pt x="94" y="462"/>
                  </a:lnTo>
                  <a:lnTo>
                    <a:pt x="102" y="450"/>
                  </a:lnTo>
                  <a:lnTo>
                    <a:pt x="96" y="441"/>
                  </a:lnTo>
                  <a:lnTo>
                    <a:pt x="99" y="429"/>
                  </a:lnTo>
                  <a:lnTo>
                    <a:pt x="80" y="411"/>
                  </a:lnTo>
                  <a:lnTo>
                    <a:pt x="80" y="396"/>
                  </a:lnTo>
                  <a:lnTo>
                    <a:pt x="298" y="377"/>
                  </a:lnTo>
                  <a:lnTo>
                    <a:pt x="280" y="302"/>
                  </a:lnTo>
                  <a:lnTo>
                    <a:pt x="291" y="258"/>
                  </a:lnTo>
                  <a:lnTo>
                    <a:pt x="264" y="199"/>
                  </a:lnTo>
                  <a:lnTo>
                    <a:pt x="207" y="0"/>
                  </a:lnTo>
                  <a:lnTo>
                    <a:pt x="0" y="18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8" name="Freeform 36"/>
            <p:cNvSpPr>
              <a:spLocks noChangeAspect="1"/>
            </p:cNvSpPr>
            <p:nvPr/>
          </p:nvSpPr>
          <p:spPr bwMode="auto">
            <a:xfrm rot="-125859">
              <a:off x="3993" y="2955"/>
              <a:ext cx="477" cy="490"/>
            </a:xfrm>
            <a:custGeom>
              <a:avLst/>
              <a:gdLst>
                <a:gd name="T0" fmla="*/ 95 w 420"/>
                <a:gd name="T1" fmla="*/ 374 h 431"/>
                <a:gd name="T2" fmla="*/ 140 w 420"/>
                <a:gd name="T3" fmla="*/ 472 h 431"/>
                <a:gd name="T4" fmla="*/ 122 w 420"/>
                <a:gd name="T5" fmla="*/ 546 h 431"/>
                <a:gd name="T6" fmla="*/ 151 w 420"/>
                <a:gd name="T7" fmla="*/ 670 h 431"/>
                <a:gd name="T8" fmla="*/ 179 w 420"/>
                <a:gd name="T9" fmla="*/ 711 h 431"/>
                <a:gd name="T10" fmla="*/ 552 w 420"/>
                <a:gd name="T11" fmla="*/ 691 h 431"/>
                <a:gd name="T12" fmla="*/ 558 w 420"/>
                <a:gd name="T13" fmla="*/ 717 h 431"/>
                <a:gd name="T14" fmla="*/ 579 w 420"/>
                <a:gd name="T15" fmla="*/ 720 h 431"/>
                <a:gd name="T16" fmla="*/ 571 w 420"/>
                <a:gd name="T17" fmla="*/ 659 h 431"/>
                <a:gd name="T18" fmla="*/ 586 w 420"/>
                <a:gd name="T19" fmla="*/ 643 h 431"/>
                <a:gd name="T20" fmla="*/ 639 w 420"/>
                <a:gd name="T21" fmla="*/ 655 h 431"/>
                <a:gd name="T22" fmla="*/ 648 w 420"/>
                <a:gd name="T23" fmla="*/ 612 h 431"/>
                <a:gd name="T24" fmla="*/ 641 w 420"/>
                <a:gd name="T25" fmla="*/ 555 h 431"/>
                <a:gd name="T26" fmla="*/ 666 w 420"/>
                <a:gd name="T27" fmla="*/ 538 h 431"/>
                <a:gd name="T28" fmla="*/ 700 w 420"/>
                <a:gd name="T29" fmla="*/ 429 h 431"/>
                <a:gd name="T30" fmla="*/ 677 w 420"/>
                <a:gd name="T31" fmla="*/ 425 h 431"/>
                <a:gd name="T32" fmla="*/ 586 w 420"/>
                <a:gd name="T33" fmla="*/ 283 h 431"/>
                <a:gd name="T34" fmla="*/ 390 w 420"/>
                <a:gd name="T35" fmla="*/ 107 h 431"/>
                <a:gd name="T36" fmla="*/ 303 w 420"/>
                <a:gd name="T37" fmla="*/ 51 h 431"/>
                <a:gd name="T38" fmla="*/ 333 w 420"/>
                <a:gd name="T39" fmla="*/ 0 h 431"/>
                <a:gd name="T40" fmla="*/ 171 w 420"/>
                <a:gd name="T41" fmla="*/ 20 h 431"/>
                <a:gd name="T42" fmla="*/ 0 w 420"/>
                <a:gd name="T43" fmla="*/ 40 h 431"/>
                <a:gd name="T44" fmla="*/ 95 w 420"/>
                <a:gd name="T45" fmla="*/ 374 h 431"/>
                <a:gd name="T46" fmla="*/ 95 w 420"/>
                <a:gd name="T47" fmla="*/ 374 h 4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20" h="431">
                  <a:moveTo>
                    <a:pt x="57" y="223"/>
                  </a:moveTo>
                  <a:lnTo>
                    <a:pt x="84" y="282"/>
                  </a:lnTo>
                  <a:lnTo>
                    <a:pt x="73" y="326"/>
                  </a:lnTo>
                  <a:lnTo>
                    <a:pt x="91" y="401"/>
                  </a:lnTo>
                  <a:lnTo>
                    <a:pt x="107" y="426"/>
                  </a:lnTo>
                  <a:lnTo>
                    <a:pt x="332" y="414"/>
                  </a:lnTo>
                  <a:lnTo>
                    <a:pt x="335" y="429"/>
                  </a:lnTo>
                  <a:lnTo>
                    <a:pt x="348" y="431"/>
                  </a:lnTo>
                  <a:lnTo>
                    <a:pt x="343" y="395"/>
                  </a:lnTo>
                  <a:lnTo>
                    <a:pt x="352" y="385"/>
                  </a:lnTo>
                  <a:lnTo>
                    <a:pt x="385" y="392"/>
                  </a:lnTo>
                  <a:lnTo>
                    <a:pt x="390" y="366"/>
                  </a:lnTo>
                  <a:lnTo>
                    <a:pt x="386" y="332"/>
                  </a:lnTo>
                  <a:lnTo>
                    <a:pt x="400" y="322"/>
                  </a:lnTo>
                  <a:lnTo>
                    <a:pt x="420" y="257"/>
                  </a:lnTo>
                  <a:lnTo>
                    <a:pt x="407" y="254"/>
                  </a:lnTo>
                  <a:lnTo>
                    <a:pt x="352" y="170"/>
                  </a:lnTo>
                  <a:lnTo>
                    <a:pt x="234" y="64"/>
                  </a:lnTo>
                  <a:lnTo>
                    <a:pt x="182" y="31"/>
                  </a:lnTo>
                  <a:lnTo>
                    <a:pt x="200" y="0"/>
                  </a:lnTo>
                  <a:lnTo>
                    <a:pt x="103" y="12"/>
                  </a:lnTo>
                  <a:lnTo>
                    <a:pt x="0" y="24"/>
                  </a:lnTo>
                  <a:lnTo>
                    <a:pt x="57" y="22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39" name="Freeform 37"/>
            <p:cNvSpPr>
              <a:spLocks noChangeAspect="1"/>
            </p:cNvSpPr>
            <p:nvPr/>
          </p:nvSpPr>
          <p:spPr bwMode="auto">
            <a:xfrm rot="-125859">
              <a:off x="4097" y="2674"/>
              <a:ext cx="758" cy="332"/>
            </a:xfrm>
            <a:custGeom>
              <a:avLst/>
              <a:gdLst>
                <a:gd name="T0" fmla="*/ 0 w 667"/>
                <a:gd name="T1" fmla="*/ 418 h 292"/>
                <a:gd name="T2" fmla="*/ 161 w 667"/>
                <a:gd name="T3" fmla="*/ 399 h 292"/>
                <a:gd name="T4" fmla="*/ 256 w 667"/>
                <a:gd name="T5" fmla="*/ 352 h 292"/>
                <a:gd name="T6" fmla="*/ 432 w 667"/>
                <a:gd name="T7" fmla="*/ 333 h 292"/>
                <a:gd name="T8" fmla="*/ 503 w 667"/>
                <a:gd name="T9" fmla="*/ 380 h 292"/>
                <a:gd name="T10" fmla="*/ 622 w 667"/>
                <a:gd name="T11" fmla="*/ 365 h 292"/>
                <a:gd name="T12" fmla="*/ 796 w 667"/>
                <a:gd name="T13" fmla="*/ 488 h 292"/>
                <a:gd name="T14" fmla="*/ 864 w 667"/>
                <a:gd name="T15" fmla="*/ 472 h 292"/>
                <a:gd name="T16" fmla="*/ 961 w 667"/>
                <a:gd name="T17" fmla="*/ 331 h 292"/>
                <a:gd name="T18" fmla="*/ 1041 w 667"/>
                <a:gd name="T19" fmla="*/ 301 h 292"/>
                <a:gd name="T20" fmla="*/ 1066 w 667"/>
                <a:gd name="T21" fmla="*/ 260 h 292"/>
                <a:gd name="T22" fmla="*/ 978 w 667"/>
                <a:gd name="T23" fmla="*/ 276 h 292"/>
                <a:gd name="T24" fmla="*/ 956 w 667"/>
                <a:gd name="T25" fmla="*/ 246 h 292"/>
                <a:gd name="T26" fmla="*/ 1010 w 667"/>
                <a:gd name="T27" fmla="*/ 233 h 292"/>
                <a:gd name="T28" fmla="*/ 1010 w 667"/>
                <a:gd name="T29" fmla="*/ 215 h 292"/>
                <a:gd name="T30" fmla="*/ 949 w 667"/>
                <a:gd name="T31" fmla="*/ 194 h 292"/>
                <a:gd name="T32" fmla="*/ 1024 w 667"/>
                <a:gd name="T33" fmla="*/ 168 h 292"/>
                <a:gd name="T34" fmla="*/ 1021 w 667"/>
                <a:gd name="T35" fmla="*/ 196 h 292"/>
                <a:gd name="T36" fmla="*/ 1067 w 667"/>
                <a:gd name="T37" fmla="*/ 196 h 292"/>
                <a:gd name="T38" fmla="*/ 1094 w 667"/>
                <a:gd name="T39" fmla="*/ 146 h 292"/>
                <a:gd name="T40" fmla="*/ 1111 w 667"/>
                <a:gd name="T41" fmla="*/ 143 h 292"/>
                <a:gd name="T42" fmla="*/ 1101 w 667"/>
                <a:gd name="T43" fmla="*/ 98 h 292"/>
                <a:gd name="T44" fmla="*/ 1067 w 667"/>
                <a:gd name="T45" fmla="*/ 143 h 292"/>
                <a:gd name="T46" fmla="*/ 1034 w 667"/>
                <a:gd name="T47" fmla="*/ 44 h 292"/>
                <a:gd name="T48" fmla="*/ 1055 w 667"/>
                <a:gd name="T49" fmla="*/ 39 h 292"/>
                <a:gd name="T50" fmla="*/ 1088 w 667"/>
                <a:gd name="T51" fmla="*/ 66 h 292"/>
                <a:gd name="T52" fmla="*/ 1066 w 667"/>
                <a:gd name="T53" fmla="*/ 22 h 292"/>
                <a:gd name="T54" fmla="*/ 1041 w 667"/>
                <a:gd name="T55" fmla="*/ 0 h 292"/>
                <a:gd name="T56" fmla="*/ 645 w 667"/>
                <a:gd name="T57" fmla="*/ 75 h 292"/>
                <a:gd name="T58" fmla="*/ 315 w 667"/>
                <a:gd name="T59" fmla="*/ 117 h 292"/>
                <a:gd name="T60" fmla="*/ 270 w 667"/>
                <a:gd name="T61" fmla="*/ 206 h 292"/>
                <a:gd name="T62" fmla="*/ 200 w 667"/>
                <a:gd name="T63" fmla="*/ 221 h 292"/>
                <a:gd name="T64" fmla="*/ 168 w 667"/>
                <a:gd name="T65" fmla="*/ 267 h 292"/>
                <a:gd name="T66" fmla="*/ 39 w 667"/>
                <a:gd name="T67" fmla="*/ 340 h 292"/>
                <a:gd name="T68" fmla="*/ 32 w 667"/>
                <a:gd name="T69" fmla="*/ 367 h 292"/>
                <a:gd name="T70" fmla="*/ 0 w 667"/>
                <a:gd name="T71" fmla="*/ 383 h 292"/>
                <a:gd name="T72" fmla="*/ 0 w 667"/>
                <a:gd name="T73" fmla="*/ 418 h 292"/>
                <a:gd name="T74" fmla="*/ 0 w 667"/>
                <a:gd name="T75" fmla="*/ 418 h 2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67" h="292">
                  <a:moveTo>
                    <a:pt x="0" y="251"/>
                  </a:moveTo>
                  <a:lnTo>
                    <a:pt x="97" y="239"/>
                  </a:lnTo>
                  <a:lnTo>
                    <a:pt x="153" y="211"/>
                  </a:lnTo>
                  <a:lnTo>
                    <a:pt x="259" y="200"/>
                  </a:lnTo>
                  <a:lnTo>
                    <a:pt x="302" y="228"/>
                  </a:lnTo>
                  <a:lnTo>
                    <a:pt x="372" y="218"/>
                  </a:lnTo>
                  <a:lnTo>
                    <a:pt x="477" y="292"/>
                  </a:lnTo>
                  <a:lnTo>
                    <a:pt x="518" y="282"/>
                  </a:lnTo>
                  <a:lnTo>
                    <a:pt x="576" y="198"/>
                  </a:lnTo>
                  <a:lnTo>
                    <a:pt x="624" y="180"/>
                  </a:lnTo>
                  <a:lnTo>
                    <a:pt x="639" y="156"/>
                  </a:lnTo>
                  <a:lnTo>
                    <a:pt x="587" y="165"/>
                  </a:lnTo>
                  <a:lnTo>
                    <a:pt x="573" y="147"/>
                  </a:lnTo>
                  <a:lnTo>
                    <a:pt x="605" y="139"/>
                  </a:lnTo>
                  <a:lnTo>
                    <a:pt x="605" y="128"/>
                  </a:lnTo>
                  <a:lnTo>
                    <a:pt x="569" y="116"/>
                  </a:lnTo>
                  <a:lnTo>
                    <a:pt x="614" y="100"/>
                  </a:lnTo>
                  <a:lnTo>
                    <a:pt x="612" y="117"/>
                  </a:lnTo>
                  <a:lnTo>
                    <a:pt x="640" y="117"/>
                  </a:lnTo>
                  <a:lnTo>
                    <a:pt x="656" y="87"/>
                  </a:lnTo>
                  <a:lnTo>
                    <a:pt x="667" y="86"/>
                  </a:lnTo>
                  <a:lnTo>
                    <a:pt x="661" y="59"/>
                  </a:lnTo>
                  <a:lnTo>
                    <a:pt x="640" y="86"/>
                  </a:lnTo>
                  <a:lnTo>
                    <a:pt x="620" y="26"/>
                  </a:lnTo>
                  <a:lnTo>
                    <a:pt x="633" y="23"/>
                  </a:lnTo>
                  <a:lnTo>
                    <a:pt x="652" y="40"/>
                  </a:lnTo>
                  <a:lnTo>
                    <a:pt x="639" y="13"/>
                  </a:lnTo>
                  <a:lnTo>
                    <a:pt x="624" y="0"/>
                  </a:lnTo>
                  <a:lnTo>
                    <a:pt x="387" y="45"/>
                  </a:lnTo>
                  <a:lnTo>
                    <a:pt x="189" y="70"/>
                  </a:lnTo>
                  <a:lnTo>
                    <a:pt x="162" y="123"/>
                  </a:lnTo>
                  <a:lnTo>
                    <a:pt x="120" y="132"/>
                  </a:lnTo>
                  <a:lnTo>
                    <a:pt x="100" y="160"/>
                  </a:lnTo>
                  <a:lnTo>
                    <a:pt x="23" y="203"/>
                  </a:lnTo>
                  <a:lnTo>
                    <a:pt x="19" y="220"/>
                  </a:lnTo>
                  <a:lnTo>
                    <a:pt x="0" y="229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0" name="Freeform 38"/>
            <p:cNvSpPr>
              <a:spLocks noChangeAspect="1"/>
            </p:cNvSpPr>
            <p:nvPr/>
          </p:nvSpPr>
          <p:spPr bwMode="auto">
            <a:xfrm rot="-125859">
              <a:off x="4195" y="2903"/>
              <a:ext cx="452" cy="337"/>
            </a:xfrm>
            <a:custGeom>
              <a:avLst/>
              <a:gdLst>
                <a:gd name="T0" fmla="*/ 30 w 398"/>
                <a:gd name="T1" fmla="*/ 65 h 296"/>
                <a:gd name="T2" fmla="*/ 123 w 398"/>
                <a:gd name="T3" fmla="*/ 19 h 296"/>
                <a:gd name="T4" fmla="*/ 299 w 398"/>
                <a:gd name="T5" fmla="*/ 0 h 296"/>
                <a:gd name="T6" fmla="*/ 370 w 398"/>
                <a:gd name="T7" fmla="*/ 47 h 296"/>
                <a:gd name="T8" fmla="*/ 487 w 398"/>
                <a:gd name="T9" fmla="*/ 30 h 296"/>
                <a:gd name="T10" fmla="*/ 662 w 398"/>
                <a:gd name="T11" fmla="*/ 156 h 296"/>
                <a:gd name="T12" fmla="*/ 584 w 398"/>
                <a:gd name="T13" fmla="*/ 249 h 296"/>
                <a:gd name="T14" fmla="*/ 589 w 398"/>
                <a:gd name="T15" fmla="*/ 289 h 296"/>
                <a:gd name="T16" fmla="*/ 457 w 398"/>
                <a:gd name="T17" fmla="*/ 411 h 296"/>
                <a:gd name="T18" fmla="*/ 436 w 398"/>
                <a:gd name="T19" fmla="*/ 414 h 296"/>
                <a:gd name="T20" fmla="*/ 426 w 398"/>
                <a:gd name="T21" fmla="*/ 451 h 296"/>
                <a:gd name="T22" fmla="*/ 396 w 398"/>
                <a:gd name="T23" fmla="*/ 433 h 296"/>
                <a:gd name="T24" fmla="*/ 420 w 398"/>
                <a:gd name="T25" fmla="*/ 466 h 296"/>
                <a:gd name="T26" fmla="*/ 396 w 398"/>
                <a:gd name="T27" fmla="*/ 498 h 296"/>
                <a:gd name="T28" fmla="*/ 375 w 398"/>
                <a:gd name="T29" fmla="*/ 493 h 296"/>
                <a:gd name="T30" fmla="*/ 283 w 398"/>
                <a:gd name="T31" fmla="*/ 352 h 296"/>
                <a:gd name="T32" fmla="*/ 86 w 398"/>
                <a:gd name="T33" fmla="*/ 172 h 296"/>
                <a:gd name="T34" fmla="*/ 0 w 398"/>
                <a:gd name="T35" fmla="*/ 118 h 296"/>
                <a:gd name="T36" fmla="*/ 30 w 398"/>
                <a:gd name="T37" fmla="*/ 65 h 296"/>
                <a:gd name="T38" fmla="*/ 30 w 398"/>
                <a:gd name="T39" fmla="*/ 65 h 2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8" h="296">
                  <a:moveTo>
                    <a:pt x="18" y="39"/>
                  </a:moveTo>
                  <a:lnTo>
                    <a:pt x="74" y="11"/>
                  </a:lnTo>
                  <a:lnTo>
                    <a:pt x="180" y="0"/>
                  </a:lnTo>
                  <a:lnTo>
                    <a:pt x="223" y="28"/>
                  </a:lnTo>
                  <a:lnTo>
                    <a:pt x="293" y="18"/>
                  </a:lnTo>
                  <a:lnTo>
                    <a:pt x="398" y="92"/>
                  </a:lnTo>
                  <a:lnTo>
                    <a:pt x="351" y="148"/>
                  </a:lnTo>
                  <a:lnTo>
                    <a:pt x="354" y="172"/>
                  </a:lnTo>
                  <a:lnTo>
                    <a:pt x="275" y="244"/>
                  </a:lnTo>
                  <a:lnTo>
                    <a:pt x="262" y="247"/>
                  </a:lnTo>
                  <a:lnTo>
                    <a:pt x="256" y="269"/>
                  </a:lnTo>
                  <a:lnTo>
                    <a:pt x="238" y="257"/>
                  </a:lnTo>
                  <a:lnTo>
                    <a:pt x="253" y="277"/>
                  </a:lnTo>
                  <a:lnTo>
                    <a:pt x="238" y="296"/>
                  </a:lnTo>
                  <a:lnTo>
                    <a:pt x="225" y="293"/>
                  </a:lnTo>
                  <a:lnTo>
                    <a:pt x="170" y="209"/>
                  </a:lnTo>
                  <a:lnTo>
                    <a:pt x="52" y="103"/>
                  </a:lnTo>
                  <a:lnTo>
                    <a:pt x="0" y="70"/>
                  </a:lnTo>
                  <a:lnTo>
                    <a:pt x="18" y="39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1" name="Freeform 39"/>
            <p:cNvSpPr>
              <a:spLocks noChangeAspect="1"/>
            </p:cNvSpPr>
            <p:nvPr/>
          </p:nvSpPr>
          <p:spPr bwMode="auto">
            <a:xfrm rot="-125859">
              <a:off x="4739" y="2127"/>
              <a:ext cx="111" cy="264"/>
            </a:xfrm>
            <a:custGeom>
              <a:avLst/>
              <a:gdLst>
                <a:gd name="T0" fmla="*/ 10 w 98"/>
                <a:gd name="T1" fmla="*/ 262 h 233"/>
                <a:gd name="T2" fmla="*/ 37 w 98"/>
                <a:gd name="T3" fmla="*/ 242 h 233"/>
                <a:gd name="T4" fmla="*/ 80 w 98"/>
                <a:gd name="T5" fmla="*/ 187 h 233"/>
                <a:gd name="T6" fmla="*/ 8 w 98"/>
                <a:gd name="T7" fmla="*/ 131 h 233"/>
                <a:gd name="T8" fmla="*/ 3 w 98"/>
                <a:gd name="T9" fmla="*/ 76 h 233"/>
                <a:gd name="T10" fmla="*/ 37 w 98"/>
                <a:gd name="T11" fmla="*/ 0 h 233"/>
                <a:gd name="T12" fmla="*/ 148 w 98"/>
                <a:gd name="T13" fmla="*/ 37 h 233"/>
                <a:gd name="T14" fmla="*/ 151 w 98"/>
                <a:gd name="T15" fmla="*/ 51 h 233"/>
                <a:gd name="T16" fmla="*/ 136 w 98"/>
                <a:gd name="T17" fmla="*/ 95 h 233"/>
                <a:gd name="T18" fmla="*/ 125 w 98"/>
                <a:gd name="T19" fmla="*/ 102 h 233"/>
                <a:gd name="T20" fmla="*/ 123 w 98"/>
                <a:gd name="T21" fmla="*/ 125 h 233"/>
                <a:gd name="T22" fmla="*/ 135 w 98"/>
                <a:gd name="T23" fmla="*/ 133 h 233"/>
                <a:gd name="T24" fmla="*/ 162 w 98"/>
                <a:gd name="T25" fmla="*/ 125 h 233"/>
                <a:gd name="T26" fmla="*/ 162 w 98"/>
                <a:gd name="T27" fmla="*/ 189 h 233"/>
                <a:gd name="T28" fmla="*/ 162 w 98"/>
                <a:gd name="T29" fmla="*/ 231 h 233"/>
                <a:gd name="T30" fmla="*/ 162 w 98"/>
                <a:gd name="T31" fmla="*/ 253 h 233"/>
                <a:gd name="T32" fmla="*/ 153 w 98"/>
                <a:gd name="T33" fmla="*/ 273 h 233"/>
                <a:gd name="T34" fmla="*/ 142 w 98"/>
                <a:gd name="T35" fmla="*/ 274 h 233"/>
                <a:gd name="T36" fmla="*/ 146 w 98"/>
                <a:gd name="T37" fmla="*/ 293 h 233"/>
                <a:gd name="T38" fmla="*/ 105 w 98"/>
                <a:gd name="T39" fmla="*/ 384 h 233"/>
                <a:gd name="T40" fmla="*/ 97 w 98"/>
                <a:gd name="T41" fmla="*/ 384 h 233"/>
                <a:gd name="T42" fmla="*/ 91 w 98"/>
                <a:gd name="T43" fmla="*/ 349 h 233"/>
                <a:gd name="T44" fmla="*/ 66 w 98"/>
                <a:gd name="T45" fmla="*/ 349 h 233"/>
                <a:gd name="T46" fmla="*/ 10 w 98"/>
                <a:gd name="T47" fmla="*/ 313 h 233"/>
                <a:gd name="T48" fmla="*/ 0 w 98"/>
                <a:gd name="T49" fmla="*/ 286 h 233"/>
                <a:gd name="T50" fmla="*/ 10 w 98"/>
                <a:gd name="T51" fmla="*/ 262 h 233"/>
                <a:gd name="T52" fmla="*/ 10 w 98"/>
                <a:gd name="T53" fmla="*/ 262 h 23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98" h="233">
                  <a:moveTo>
                    <a:pt x="6" y="159"/>
                  </a:moveTo>
                  <a:lnTo>
                    <a:pt x="23" y="147"/>
                  </a:lnTo>
                  <a:lnTo>
                    <a:pt x="49" y="114"/>
                  </a:lnTo>
                  <a:lnTo>
                    <a:pt x="4" y="79"/>
                  </a:lnTo>
                  <a:lnTo>
                    <a:pt x="3" y="46"/>
                  </a:lnTo>
                  <a:lnTo>
                    <a:pt x="23" y="0"/>
                  </a:lnTo>
                  <a:lnTo>
                    <a:pt x="90" y="23"/>
                  </a:lnTo>
                  <a:lnTo>
                    <a:pt x="91" y="31"/>
                  </a:lnTo>
                  <a:lnTo>
                    <a:pt x="83" y="57"/>
                  </a:lnTo>
                  <a:lnTo>
                    <a:pt x="76" y="62"/>
                  </a:lnTo>
                  <a:lnTo>
                    <a:pt x="75" y="76"/>
                  </a:lnTo>
                  <a:lnTo>
                    <a:pt x="82" y="80"/>
                  </a:lnTo>
                  <a:lnTo>
                    <a:pt x="98" y="76"/>
                  </a:lnTo>
                  <a:lnTo>
                    <a:pt x="98" y="115"/>
                  </a:lnTo>
                  <a:lnTo>
                    <a:pt x="98" y="140"/>
                  </a:lnTo>
                  <a:lnTo>
                    <a:pt x="98" y="154"/>
                  </a:lnTo>
                  <a:lnTo>
                    <a:pt x="93" y="166"/>
                  </a:lnTo>
                  <a:lnTo>
                    <a:pt x="86" y="167"/>
                  </a:lnTo>
                  <a:lnTo>
                    <a:pt x="89" y="178"/>
                  </a:lnTo>
                  <a:lnTo>
                    <a:pt x="64" y="233"/>
                  </a:lnTo>
                  <a:lnTo>
                    <a:pt x="59" y="233"/>
                  </a:lnTo>
                  <a:lnTo>
                    <a:pt x="56" y="212"/>
                  </a:lnTo>
                  <a:lnTo>
                    <a:pt x="40" y="212"/>
                  </a:lnTo>
                  <a:lnTo>
                    <a:pt x="6" y="190"/>
                  </a:lnTo>
                  <a:lnTo>
                    <a:pt x="0" y="173"/>
                  </a:lnTo>
                  <a:lnTo>
                    <a:pt x="6" y="159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2" name="Freeform 40"/>
            <p:cNvSpPr>
              <a:spLocks noChangeAspect="1"/>
            </p:cNvSpPr>
            <p:nvPr/>
          </p:nvSpPr>
          <p:spPr bwMode="auto">
            <a:xfrm rot="-125859">
              <a:off x="4832" y="2101"/>
              <a:ext cx="163" cy="94"/>
            </a:xfrm>
            <a:custGeom>
              <a:avLst/>
              <a:gdLst>
                <a:gd name="T0" fmla="*/ 18 w 144"/>
                <a:gd name="T1" fmla="*/ 136 h 83"/>
                <a:gd name="T2" fmla="*/ 100 w 144"/>
                <a:gd name="T3" fmla="*/ 88 h 83"/>
                <a:gd name="T4" fmla="*/ 157 w 144"/>
                <a:gd name="T5" fmla="*/ 62 h 83"/>
                <a:gd name="T6" fmla="*/ 98 w 144"/>
                <a:gd name="T7" fmla="*/ 105 h 83"/>
                <a:gd name="T8" fmla="*/ 101 w 144"/>
                <a:gd name="T9" fmla="*/ 108 h 83"/>
                <a:gd name="T10" fmla="*/ 191 w 144"/>
                <a:gd name="T11" fmla="*/ 46 h 83"/>
                <a:gd name="T12" fmla="*/ 237 w 144"/>
                <a:gd name="T13" fmla="*/ 8 h 83"/>
                <a:gd name="T14" fmla="*/ 232 w 144"/>
                <a:gd name="T15" fmla="*/ 0 h 83"/>
                <a:gd name="T16" fmla="*/ 191 w 144"/>
                <a:gd name="T17" fmla="*/ 22 h 83"/>
                <a:gd name="T18" fmla="*/ 187 w 144"/>
                <a:gd name="T19" fmla="*/ 20 h 83"/>
                <a:gd name="T20" fmla="*/ 166 w 144"/>
                <a:gd name="T21" fmla="*/ 46 h 83"/>
                <a:gd name="T22" fmla="*/ 156 w 144"/>
                <a:gd name="T23" fmla="*/ 46 h 83"/>
                <a:gd name="T24" fmla="*/ 186 w 144"/>
                <a:gd name="T25" fmla="*/ 0 h 83"/>
                <a:gd name="T26" fmla="*/ 154 w 144"/>
                <a:gd name="T27" fmla="*/ 35 h 83"/>
                <a:gd name="T28" fmla="*/ 46 w 144"/>
                <a:gd name="T29" fmla="*/ 70 h 83"/>
                <a:gd name="T30" fmla="*/ 26 w 144"/>
                <a:gd name="T31" fmla="*/ 97 h 83"/>
                <a:gd name="T32" fmla="*/ 11 w 144"/>
                <a:gd name="T33" fmla="*/ 101 h 83"/>
                <a:gd name="T34" fmla="*/ 0 w 144"/>
                <a:gd name="T35" fmla="*/ 122 h 83"/>
                <a:gd name="T36" fmla="*/ 18 w 144"/>
                <a:gd name="T37" fmla="*/ 136 h 83"/>
                <a:gd name="T38" fmla="*/ 18 w 144"/>
                <a:gd name="T39" fmla="*/ 136 h 8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4" h="83">
                  <a:moveTo>
                    <a:pt x="11" y="83"/>
                  </a:moveTo>
                  <a:lnTo>
                    <a:pt x="61" y="54"/>
                  </a:lnTo>
                  <a:lnTo>
                    <a:pt x="96" y="38"/>
                  </a:lnTo>
                  <a:lnTo>
                    <a:pt x="60" y="64"/>
                  </a:lnTo>
                  <a:lnTo>
                    <a:pt x="62" y="65"/>
                  </a:lnTo>
                  <a:lnTo>
                    <a:pt x="117" y="28"/>
                  </a:lnTo>
                  <a:lnTo>
                    <a:pt x="144" y="4"/>
                  </a:lnTo>
                  <a:lnTo>
                    <a:pt x="141" y="0"/>
                  </a:lnTo>
                  <a:lnTo>
                    <a:pt x="117" y="13"/>
                  </a:lnTo>
                  <a:lnTo>
                    <a:pt x="114" y="12"/>
                  </a:lnTo>
                  <a:lnTo>
                    <a:pt x="102" y="28"/>
                  </a:lnTo>
                  <a:lnTo>
                    <a:pt x="95" y="28"/>
                  </a:lnTo>
                  <a:lnTo>
                    <a:pt x="113" y="0"/>
                  </a:lnTo>
                  <a:lnTo>
                    <a:pt x="94" y="21"/>
                  </a:lnTo>
                  <a:lnTo>
                    <a:pt x="28" y="43"/>
                  </a:lnTo>
                  <a:lnTo>
                    <a:pt x="16" y="59"/>
                  </a:lnTo>
                  <a:lnTo>
                    <a:pt x="7" y="62"/>
                  </a:lnTo>
                  <a:lnTo>
                    <a:pt x="0" y="74"/>
                  </a:lnTo>
                  <a:lnTo>
                    <a:pt x="11" y="8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3" name="Freeform 41"/>
            <p:cNvSpPr>
              <a:spLocks noChangeAspect="1"/>
            </p:cNvSpPr>
            <p:nvPr/>
          </p:nvSpPr>
          <p:spPr bwMode="auto">
            <a:xfrm rot="-125859">
              <a:off x="4836" y="1999"/>
              <a:ext cx="152" cy="142"/>
            </a:xfrm>
            <a:custGeom>
              <a:avLst/>
              <a:gdLst>
                <a:gd name="T0" fmla="*/ 20 w 134"/>
                <a:gd name="T1" fmla="*/ 151 h 125"/>
                <a:gd name="T2" fmla="*/ 16 w 134"/>
                <a:gd name="T3" fmla="*/ 208 h 125"/>
                <a:gd name="T4" fmla="*/ 35 w 134"/>
                <a:gd name="T5" fmla="*/ 203 h 125"/>
                <a:gd name="T6" fmla="*/ 77 w 134"/>
                <a:gd name="T7" fmla="*/ 172 h 125"/>
                <a:gd name="T8" fmla="*/ 90 w 134"/>
                <a:gd name="T9" fmla="*/ 144 h 125"/>
                <a:gd name="T10" fmla="*/ 100 w 134"/>
                <a:gd name="T11" fmla="*/ 151 h 125"/>
                <a:gd name="T12" fmla="*/ 160 w 134"/>
                <a:gd name="T13" fmla="*/ 135 h 125"/>
                <a:gd name="T14" fmla="*/ 162 w 134"/>
                <a:gd name="T15" fmla="*/ 125 h 125"/>
                <a:gd name="T16" fmla="*/ 171 w 134"/>
                <a:gd name="T17" fmla="*/ 127 h 125"/>
                <a:gd name="T18" fmla="*/ 183 w 134"/>
                <a:gd name="T19" fmla="*/ 120 h 125"/>
                <a:gd name="T20" fmla="*/ 200 w 134"/>
                <a:gd name="T21" fmla="*/ 117 h 125"/>
                <a:gd name="T22" fmla="*/ 221 w 134"/>
                <a:gd name="T23" fmla="*/ 107 h 125"/>
                <a:gd name="T24" fmla="*/ 200 w 134"/>
                <a:gd name="T25" fmla="*/ 0 h 125"/>
                <a:gd name="T26" fmla="*/ 0 w 134"/>
                <a:gd name="T27" fmla="*/ 44 h 125"/>
                <a:gd name="T28" fmla="*/ 20 w 134"/>
                <a:gd name="T29" fmla="*/ 151 h 125"/>
                <a:gd name="T30" fmla="*/ 20 w 134"/>
                <a:gd name="T31" fmla="*/ 151 h 1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4" h="125">
                  <a:moveTo>
                    <a:pt x="12" y="91"/>
                  </a:moveTo>
                  <a:lnTo>
                    <a:pt x="10" y="125"/>
                  </a:lnTo>
                  <a:lnTo>
                    <a:pt x="21" y="122"/>
                  </a:lnTo>
                  <a:lnTo>
                    <a:pt x="47" y="103"/>
                  </a:lnTo>
                  <a:lnTo>
                    <a:pt x="55" y="87"/>
                  </a:lnTo>
                  <a:lnTo>
                    <a:pt x="61" y="91"/>
                  </a:lnTo>
                  <a:lnTo>
                    <a:pt x="96" y="81"/>
                  </a:lnTo>
                  <a:lnTo>
                    <a:pt x="98" y="75"/>
                  </a:lnTo>
                  <a:lnTo>
                    <a:pt x="103" y="77"/>
                  </a:lnTo>
                  <a:lnTo>
                    <a:pt x="110" y="72"/>
                  </a:lnTo>
                  <a:lnTo>
                    <a:pt x="121" y="70"/>
                  </a:lnTo>
                  <a:lnTo>
                    <a:pt x="134" y="64"/>
                  </a:lnTo>
                  <a:lnTo>
                    <a:pt x="121" y="0"/>
                  </a:lnTo>
                  <a:lnTo>
                    <a:pt x="0" y="26"/>
                  </a:lnTo>
                  <a:lnTo>
                    <a:pt x="12" y="9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4" name="Freeform 42"/>
            <p:cNvSpPr>
              <a:spLocks noChangeAspect="1"/>
            </p:cNvSpPr>
            <p:nvPr/>
          </p:nvSpPr>
          <p:spPr bwMode="auto">
            <a:xfrm rot="-125859">
              <a:off x="4319" y="1731"/>
              <a:ext cx="526" cy="459"/>
            </a:xfrm>
            <a:custGeom>
              <a:avLst/>
              <a:gdLst>
                <a:gd name="T0" fmla="*/ 25 w 464"/>
                <a:gd name="T1" fmla="*/ 616 h 404"/>
                <a:gd name="T2" fmla="*/ 523 w 464"/>
                <a:gd name="T3" fmla="*/ 525 h 404"/>
                <a:gd name="T4" fmla="*/ 577 w 464"/>
                <a:gd name="T5" fmla="*/ 582 h 404"/>
                <a:gd name="T6" fmla="*/ 626 w 464"/>
                <a:gd name="T7" fmla="*/ 607 h 404"/>
                <a:gd name="T8" fmla="*/ 738 w 464"/>
                <a:gd name="T9" fmla="*/ 645 h 404"/>
                <a:gd name="T10" fmla="*/ 746 w 464"/>
                <a:gd name="T11" fmla="*/ 673 h 404"/>
                <a:gd name="T12" fmla="*/ 763 w 464"/>
                <a:gd name="T13" fmla="*/ 634 h 404"/>
                <a:gd name="T14" fmla="*/ 766 w 464"/>
                <a:gd name="T15" fmla="*/ 577 h 404"/>
                <a:gd name="T16" fmla="*/ 746 w 464"/>
                <a:gd name="T17" fmla="*/ 467 h 404"/>
                <a:gd name="T18" fmla="*/ 746 w 464"/>
                <a:gd name="T19" fmla="*/ 353 h 404"/>
                <a:gd name="T20" fmla="*/ 692 w 464"/>
                <a:gd name="T21" fmla="*/ 187 h 404"/>
                <a:gd name="T22" fmla="*/ 682 w 464"/>
                <a:gd name="T23" fmla="*/ 115 h 404"/>
                <a:gd name="T24" fmla="*/ 651 w 464"/>
                <a:gd name="T25" fmla="*/ 0 h 404"/>
                <a:gd name="T26" fmla="*/ 487 w 464"/>
                <a:gd name="T27" fmla="*/ 39 h 404"/>
                <a:gd name="T28" fmla="*/ 397 w 464"/>
                <a:gd name="T29" fmla="*/ 133 h 404"/>
                <a:gd name="T30" fmla="*/ 393 w 464"/>
                <a:gd name="T31" fmla="*/ 159 h 404"/>
                <a:gd name="T32" fmla="*/ 340 w 464"/>
                <a:gd name="T33" fmla="*/ 216 h 404"/>
                <a:gd name="T34" fmla="*/ 356 w 464"/>
                <a:gd name="T35" fmla="*/ 236 h 404"/>
                <a:gd name="T36" fmla="*/ 366 w 464"/>
                <a:gd name="T37" fmla="*/ 252 h 404"/>
                <a:gd name="T38" fmla="*/ 357 w 464"/>
                <a:gd name="T39" fmla="*/ 257 h 404"/>
                <a:gd name="T40" fmla="*/ 373 w 464"/>
                <a:gd name="T41" fmla="*/ 281 h 404"/>
                <a:gd name="T42" fmla="*/ 374 w 464"/>
                <a:gd name="T43" fmla="*/ 301 h 404"/>
                <a:gd name="T44" fmla="*/ 325 w 464"/>
                <a:gd name="T45" fmla="*/ 345 h 404"/>
                <a:gd name="T46" fmla="*/ 251 w 464"/>
                <a:gd name="T47" fmla="*/ 368 h 404"/>
                <a:gd name="T48" fmla="*/ 232 w 464"/>
                <a:gd name="T49" fmla="*/ 381 h 404"/>
                <a:gd name="T50" fmla="*/ 207 w 464"/>
                <a:gd name="T51" fmla="*/ 369 h 404"/>
                <a:gd name="T52" fmla="*/ 122 w 464"/>
                <a:gd name="T53" fmla="*/ 378 h 404"/>
                <a:gd name="T54" fmla="*/ 63 w 464"/>
                <a:gd name="T55" fmla="*/ 402 h 404"/>
                <a:gd name="T56" fmla="*/ 63 w 464"/>
                <a:gd name="T57" fmla="*/ 435 h 404"/>
                <a:gd name="T58" fmla="*/ 74 w 464"/>
                <a:gd name="T59" fmla="*/ 456 h 404"/>
                <a:gd name="T60" fmla="*/ 84 w 464"/>
                <a:gd name="T61" fmla="*/ 456 h 404"/>
                <a:gd name="T62" fmla="*/ 90 w 464"/>
                <a:gd name="T63" fmla="*/ 482 h 404"/>
                <a:gd name="T64" fmla="*/ 76 w 464"/>
                <a:gd name="T65" fmla="*/ 494 h 404"/>
                <a:gd name="T66" fmla="*/ 69 w 464"/>
                <a:gd name="T67" fmla="*/ 518 h 404"/>
                <a:gd name="T68" fmla="*/ 0 w 464"/>
                <a:gd name="T69" fmla="*/ 582 h 404"/>
                <a:gd name="T70" fmla="*/ 25 w 464"/>
                <a:gd name="T71" fmla="*/ 616 h 404"/>
                <a:gd name="T72" fmla="*/ 25 w 464"/>
                <a:gd name="T73" fmla="*/ 616 h 40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64" h="404">
                  <a:moveTo>
                    <a:pt x="15" y="370"/>
                  </a:moveTo>
                  <a:lnTo>
                    <a:pt x="317" y="315"/>
                  </a:lnTo>
                  <a:lnTo>
                    <a:pt x="349" y="349"/>
                  </a:lnTo>
                  <a:lnTo>
                    <a:pt x="379" y="364"/>
                  </a:lnTo>
                  <a:lnTo>
                    <a:pt x="446" y="387"/>
                  </a:lnTo>
                  <a:lnTo>
                    <a:pt x="452" y="404"/>
                  </a:lnTo>
                  <a:lnTo>
                    <a:pt x="462" y="380"/>
                  </a:lnTo>
                  <a:lnTo>
                    <a:pt x="464" y="346"/>
                  </a:lnTo>
                  <a:lnTo>
                    <a:pt x="452" y="281"/>
                  </a:lnTo>
                  <a:lnTo>
                    <a:pt x="452" y="212"/>
                  </a:lnTo>
                  <a:lnTo>
                    <a:pt x="419" y="113"/>
                  </a:lnTo>
                  <a:lnTo>
                    <a:pt x="413" y="69"/>
                  </a:lnTo>
                  <a:lnTo>
                    <a:pt x="393" y="0"/>
                  </a:lnTo>
                  <a:lnTo>
                    <a:pt x="295" y="23"/>
                  </a:lnTo>
                  <a:lnTo>
                    <a:pt x="241" y="80"/>
                  </a:lnTo>
                  <a:lnTo>
                    <a:pt x="238" y="95"/>
                  </a:lnTo>
                  <a:lnTo>
                    <a:pt x="206" y="129"/>
                  </a:lnTo>
                  <a:lnTo>
                    <a:pt x="215" y="142"/>
                  </a:lnTo>
                  <a:lnTo>
                    <a:pt x="221" y="151"/>
                  </a:lnTo>
                  <a:lnTo>
                    <a:pt x="216" y="154"/>
                  </a:lnTo>
                  <a:lnTo>
                    <a:pt x="226" y="168"/>
                  </a:lnTo>
                  <a:lnTo>
                    <a:pt x="227" y="180"/>
                  </a:lnTo>
                  <a:lnTo>
                    <a:pt x="197" y="208"/>
                  </a:lnTo>
                  <a:lnTo>
                    <a:pt x="152" y="221"/>
                  </a:lnTo>
                  <a:lnTo>
                    <a:pt x="141" y="229"/>
                  </a:lnTo>
                  <a:lnTo>
                    <a:pt x="125" y="222"/>
                  </a:lnTo>
                  <a:lnTo>
                    <a:pt x="74" y="227"/>
                  </a:lnTo>
                  <a:lnTo>
                    <a:pt x="38" y="242"/>
                  </a:lnTo>
                  <a:lnTo>
                    <a:pt x="38" y="261"/>
                  </a:lnTo>
                  <a:lnTo>
                    <a:pt x="44" y="274"/>
                  </a:lnTo>
                  <a:lnTo>
                    <a:pt x="50" y="274"/>
                  </a:lnTo>
                  <a:lnTo>
                    <a:pt x="55" y="289"/>
                  </a:lnTo>
                  <a:lnTo>
                    <a:pt x="46" y="297"/>
                  </a:lnTo>
                  <a:lnTo>
                    <a:pt x="42" y="311"/>
                  </a:lnTo>
                  <a:lnTo>
                    <a:pt x="0" y="349"/>
                  </a:lnTo>
                  <a:lnTo>
                    <a:pt x="15" y="37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5" name="Freeform 43"/>
            <p:cNvSpPr>
              <a:spLocks noChangeAspect="1"/>
            </p:cNvSpPr>
            <p:nvPr/>
          </p:nvSpPr>
          <p:spPr bwMode="auto">
            <a:xfrm rot="-125859">
              <a:off x="4973" y="1998"/>
              <a:ext cx="68" cy="80"/>
            </a:xfrm>
            <a:custGeom>
              <a:avLst/>
              <a:gdLst>
                <a:gd name="T0" fmla="*/ 20 w 61"/>
                <a:gd name="T1" fmla="*/ 114 h 71"/>
                <a:gd name="T2" fmla="*/ 60 w 61"/>
                <a:gd name="T3" fmla="*/ 99 h 71"/>
                <a:gd name="T4" fmla="*/ 60 w 61"/>
                <a:gd name="T5" fmla="*/ 53 h 71"/>
                <a:gd name="T6" fmla="*/ 71 w 61"/>
                <a:gd name="T7" fmla="*/ 63 h 71"/>
                <a:gd name="T8" fmla="*/ 72 w 61"/>
                <a:gd name="T9" fmla="*/ 87 h 71"/>
                <a:gd name="T10" fmla="*/ 82 w 61"/>
                <a:gd name="T11" fmla="*/ 87 h 71"/>
                <a:gd name="T12" fmla="*/ 95 w 61"/>
                <a:gd name="T13" fmla="*/ 63 h 71"/>
                <a:gd name="T14" fmla="*/ 82 w 61"/>
                <a:gd name="T15" fmla="*/ 38 h 71"/>
                <a:gd name="T16" fmla="*/ 60 w 61"/>
                <a:gd name="T17" fmla="*/ 36 h 71"/>
                <a:gd name="T18" fmla="*/ 46 w 61"/>
                <a:gd name="T19" fmla="*/ 3 h 71"/>
                <a:gd name="T20" fmla="*/ 35 w 61"/>
                <a:gd name="T21" fmla="*/ 0 h 71"/>
                <a:gd name="T22" fmla="*/ 0 w 61"/>
                <a:gd name="T23" fmla="*/ 11 h 71"/>
                <a:gd name="T24" fmla="*/ 20 w 61"/>
                <a:gd name="T25" fmla="*/ 114 h 71"/>
                <a:gd name="T26" fmla="*/ 20 w 61"/>
                <a:gd name="T27" fmla="*/ 114 h 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71">
                  <a:moveTo>
                    <a:pt x="13" y="71"/>
                  </a:moveTo>
                  <a:lnTo>
                    <a:pt x="39" y="61"/>
                  </a:lnTo>
                  <a:lnTo>
                    <a:pt x="39" y="33"/>
                  </a:lnTo>
                  <a:lnTo>
                    <a:pt x="46" y="39"/>
                  </a:lnTo>
                  <a:lnTo>
                    <a:pt x="47" y="53"/>
                  </a:lnTo>
                  <a:lnTo>
                    <a:pt x="53" y="53"/>
                  </a:lnTo>
                  <a:lnTo>
                    <a:pt x="61" y="39"/>
                  </a:lnTo>
                  <a:lnTo>
                    <a:pt x="53" y="24"/>
                  </a:lnTo>
                  <a:lnTo>
                    <a:pt x="39" y="22"/>
                  </a:lnTo>
                  <a:lnTo>
                    <a:pt x="30" y="3"/>
                  </a:lnTo>
                  <a:lnTo>
                    <a:pt x="22" y="0"/>
                  </a:lnTo>
                  <a:lnTo>
                    <a:pt x="0" y="7"/>
                  </a:lnTo>
                  <a:lnTo>
                    <a:pt x="13" y="7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6" name="Freeform 44"/>
            <p:cNvSpPr>
              <a:spLocks noChangeAspect="1"/>
            </p:cNvSpPr>
            <p:nvPr/>
          </p:nvSpPr>
          <p:spPr bwMode="auto">
            <a:xfrm rot="-125859">
              <a:off x="4761" y="1689"/>
              <a:ext cx="143" cy="275"/>
            </a:xfrm>
            <a:custGeom>
              <a:avLst/>
              <a:gdLst>
                <a:gd name="T0" fmla="*/ 33 w 127"/>
                <a:gd name="T1" fmla="*/ 165 h 242"/>
                <a:gd name="T2" fmla="*/ 42 w 127"/>
                <a:gd name="T3" fmla="*/ 239 h 242"/>
                <a:gd name="T4" fmla="*/ 93 w 127"/>
                <a:gd name="T5" fmla="*/ 405 h 242"/>
                <a:gd name="T6" fmla="*/ 182 w 127"/>
                <a:gd name="T7" fmla="*/ 384 h 242"/>
                <a:gd name="T8" fmla="*/ 178 w 127"/>
                <a:gd name="T9" fmla="*/ 149 h 242"/>
                <a:gd name="T10" fmla="*/ 202 w 127"/>
                <a:gd name="T11" fmla="*/ 101 h 242"/>
                <a:gd name="T12" fmla="*/ 204 w 127"/>
                <a:gd name="T13" fmla="*/ 0 h 242"/>
                <a:gd name="T14" fmla="*/ 0 w 127"/>
                <a:gd name="T15" fmla="*/ 50 h 242"/>
                <a:gd name="T16" fmla="*/ 33 w 127"/>
                <a:gd name="T17" fmla="*/ 165 h 242"/>
                <a:gd name="T18" fmla="*/ 33 w 127"/>
                <a:gd name="T19" fmla="*/ 165 h 2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7" h="242">
                  <a:moveTo>
                    <a:pt x="20" y="99"/>
                  </a:moveTo>
                  <a:lnTo>
                    <a:pt x="26" y="143"/>
                  </a:lnTo>
                  <a:lnTo>
                    <a:pt x="59" y="242"/>
                  </a:lnTo>
                  <a:lnTo>
                    <a:pt x="114" y="230"/>
                  </a:lnTo>
                  <a:lnTo>
                    <a:pt x="110" y="89"/>
                  </a:lnTo>
                  <a:lnTo>
                    <a:pt x="125" y="61"/>
                  </a:lnTo>
                  <a:lnTo>
                    <a:pt x="127" y="0"/>
                  </a:lnTo>
                  <a:lnTo>
                    <a:pt x="0" y="30"/>
                  </a:lnTo>
                  <a:lnTo>
                    <a:pt x="20" y="99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7" name="Freeform 45"/>
            <p:cNvSpPr>
              <a:spLocks noChangeAspect="1"/>
            </p:cNvSpPr>
            <p:nvPr/>
          </p:nvSpPr>
          <p:spPr bwMode="auto">
            <a:xfrm rot="-125859">
              <a:off x="4884" y="1645"/>
              <a:ext cx="133" cy="300"/>
            </a:xfrm>
            <a:custGeom>
              <a:avLst/>
              <a:gdLst>
                <a:gd name="T0" fmla="*/ 0 w 117"/>
                <a:gd name="T1" fmla="*/ 203 h 265"/>
                <a:gd name="T2" fmla="*/ 25 w 117"/>
                <a:gd name="T3" fmla="*/ 157 h 265"/>
                <a:gd name="T4" fmla="*/ 28 w 117"/>
                <a:gd name="T5" fmla="*/ 58 h 265"/>
                <a:gd name="T6" fmla="*/ 25 w 117"/>
                <a:gd name="T7" fmla="*/ 20 h 265"/>
                <a:gd name="T8" fmla="*/ 64 w 117"/>
                <a:gd name="T9" fmla="*/ 0 h 265"/>
                <a:gd name="T10" fmla="*/ 153 w 117"/>
                <a:gd name="T11" fmla="*/ 273 h 265"/>
                <a:gd name="T12" fmla="*/ 196 w 117"/>
                <a:gd name="T13" fmla="*/ 331 h 265"/>
                <a:gd name="T14" fmla="*/ 196 w 117"/>
                <a:gd name="T15" fmla="*/ 369 h 265"/>
                <a:gd name="T16" fmla="*/ 153 w 117"/>
                <a:gd name="T17" fmla="*/ 398 h 265"/>
                <a:gd name="T18" fmla="*/ 8 w 117"/>
                <a:gd name="T19" fmla="*/ 436 h 265"/>
                <a:gd name="T20" fmla="*/ 0 w 117"/>
                <a:gd name="T21" fmla="*/ 203 h 265"/>
                <a:gd name="T22" fmla="*/ 0 w 117"/>
                <a:gd name="T23" fmla="*/ 203 h 2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7" h="265">
                  <a:moveTo>
                    <a:pt x="0" y="124"/>
                  </a:moveTo>
                  <a:lnTo>
                    <a:pt x="15" y="96"/>
                  </a:lnTo>
                  <a:lnTo>
                    <a:pt x="17" y="35"/>
                  </a:lnTo>
                  <a:lnTo>
                    <a:pt x="15" y="12"/>
                  </a:lnTo>
                  <a:lnTo>
                    <a:pt x="38" y="0"/>
                  </a:lnTo>
                  <a:lnTo>
                    <a:pt x="92" y="166"/>
                  </a:lnTo>
                  <a:lnTo>
                    <a:pt x="117" y="201"/>
                  </a:lnTo>
                  <a:lnTo>
                    <a:pt x="117" y="224"/>
                  </a:lnTo>
                  <a:lnTo>
                    <a:pt x="92" y="243"/>
                  </a:lnTo>
                  <a:lnTo>
                    <a:pt x="4" y="26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8" name="Freeform 46"/>
            <p:cNvSpPr>
              <a:spLocks noChangeAspect="1"/>
            </p:cNvSpPr>
            <p:nvPr/>
          </p:nvSpPr>
          <p:spPr bwMode="auto">
            <a:xfrm rot="-125859">
              <a:off x="4921" y="1372"/>
              <a:ext cx="325" cy="496"/>
            </a:xfrm>
            <a:custGeom>
              <a:avLst/>
              <a:gdLst>
                <a:gd name="T0" fmla="*/ 0 w 286"/>
                <a:gd name="T1" fmla="*/ 392 h 437"/>
                <a:gd name="T2" fmla="*/ 28 w 286"/>
                <a:gd name="T3" fmla="*/ 393 h 437"/>
                <a:gd name="T4" fmla="*/ 30 w 286"/>
                <a:gd name="T5" fmla="*/ 345 h 437"/>
                <a:gd name="T6" fmla="*/ 65 w 286"/>
                <a:gd name="T7" fmla="*/ 280 h 437"/>
                <a:gd name="T8" fmla="*/ 49 w 286"/>
                <a:gd name="T9" fmla="*/ 232 h 437"/>
                <a:gd name="T10" fmla="*/ 117 w 286"/>
                <a:gd name="T11" fmla="*/ 3 h 437"/>
                <a:gd name="T12" fmla="*/ 132 w 286"/>
                <a:gd name="T13" fmla="*/ 3 h 437"/>
                <a:gd name="T14" fmla="*/ 136 w 286"/>
                <a:gd name="T15" fmla="*/ 34 h 437"/>
                <a:gd name="T16" fmla="*/ 206 w 286"/>
                <a:gd name="T17" fmla="*/ 9 h 437"/>
                <a:gd name="T18" fmla="*/ 207 w 286"/>
                <a:gd name="T19" fmla="*/ 0 h 437"/>
                <a:gd name="T20" fmla="*/ 261 w 286"/>
                <a:gd name="T21" fmla="*/ 11 h 437"/>
                <a:gd name="T22" fmla="*/ 351 w 286"/>
                <a:gd name="T23" fmla="*/ 236 h 437"/>
                <a:gd name="T24" fmla="*/ 391 w 286"/>
                <a:gd name="T25" fmla="*/ 237 h 437"/>
                <a:gd name="T26" fmla="*/ 466 w 286"/>
                <a:gd name="T27" fmla="*/ 321 h 437"/>
                <a:gd name="T28" fmla="*/ 455 w 286"/>
                <a:gd name="T29" fmla="*/ 336 h 437"/>
                <a:gd name="T30" fmla="*/ 476 w 286"/>
                <a:gd name="T31" fmla="*/ 336 h 437"/>
                <a:gd name="T32" fmla="*/ 463 w 286"/>
                <a:gd name="T33" fmla="*/ 378 h 437"/>
                <a:gd name="T34" fmla="*/ 426 w 286"/>
                <a:gd name="T35" fmla="*/ 404 h 437"/>
                <a:gd name="T36" fmla="*/ 386 w 286"/>
                <a:gd name="T37" fmla="*/ 426 h 437"/>
                <a:gd name="T38" fmla="*/ 380 w 286"/>
                <a:gd name="T39" fmla="*/ 452 h 437"/>
                <a:gd name="T40" fmla="*/ 357 w 286"/>
                <a:gd name="T41" fmla="*/ 427 h 437"/>
                <a:gd name="T42" fmla="*/ 320 w 286"/>
                <a:gd name="T43" fmla="*/ 456 h 437"/>
                <a:gd name="T44" fmla="*/ 303 w 286"/>
                <a:gd name="T45" fmla="*/ 456 h 437"/>
                <a:gd name="T46" fmla="*/ 286 w 286"/>
                <a:gd name="T47" fmla="*/ 439 h 437"/>
                <a:gd name="T48" fmla="*/ 278 w 286"/>
                <a:gd name="T49" fmla="*/ 527 h 437"/>
                <a:gd name="T50" fmla="*/ 244 w 286"/>
                <a:gd name="T51" fmla="*/ 541 h 437"/>
                <a:gd name="T52" fmla="*/ 228 w 286"/>
                <a:gd name="T53" fmla="*/ 574 h 437"/>
                <a:gd name="T54" fmla="*/ 207 w 286"/>
                <a:gd name="T55" fmla="*/ 574 h 437"/>
                <a:gd name="T56" fmla="*/ 160 w 286"/>
                <a:gd name="T57" fmla="*/ 627 h 437"/>
                <a:gd name="T58" fmla="*/ 158 w 286"/>
                <a:gd name="T59" fmla="*/ 667 h 437"/>
                <a:gd name="T60" fmla="*/ 148 w 286"/>
                <a:gd name="T61" fmla="*/ 681 h 437"/>
                <a:gd name="T62" fmla="*/ 132 w 286"/>
                <a:gd name="T63" fmla="*/ 725 h 437"/>
                <a:gd name="T64" fmla="*/ 89 w 286"/>
                <a:gd name="T65" fmla="*/ 667 h 437"/>
                <a:gd name="T66" fmla="*/ 0 w 286"/>
                <a:gd name="T67" fmla="*/ 392 h 437"/>
                <a:gd name="T68" fmla="*/ 0 w 286"/>
                <a:gd name="T69" fmla="*/ 392 h 43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86" h="437">
                  <a:moveTo>
                    <a:pt x="0" y="236"/>
                  </a:moveTo>
                  <a:lnTo>
                    <a:pt x="17" y="237"/>
                  </a:lnTo>
                  <a:lnTo>
                    <a:pt x="18" y="208"/>
                  </a:lnTo>
                  <a:lnTo>
                    <a:pt x="39" y="169"/>
                  </a:lnTo>
                  <a:lnTo>
                    <a:pt x="29" y="140"/>
                  </a:lnTo>
                  <a:lnTo>
                    <a:pt x="70" y="3"/>
                  </a:lnTo>
                  <a:lnTo>
                    <a:pt x="79" y="3"/>
                  </a:lnTo>
                  <a:lnTo>
                    <a:pt x="82" y="20"/>
                  </a:lnTo>
                  <a:lnTo>
                    <a:pt x="123" y="5"/>
                  </a:lnTo>
                  <a:lnTo>
                    <a:pt x="124" y="0"/>
                  </a:lnTo>
                  <a:lnTo>
                    <a:pt x="157" y="7"/>
                  </a:lnTo>
                  <a:lnTo>
                    <a:pt x="210" y="142"/>
                  </a:lnTo>
                  <a:lnTo>
                    <a:pt x="235" y="143"/>
                  </a:lnTo>
                  <a:lnTo>
                    <a:pt x="280" y="193"/>
                  </a:lnTo>
                  <a:lnTo>
                    <a:pt x="273" y="203"/>
                  </a:lnTo>
                  <a:lnTo>
                    <a:pt x="286" y="203"/>
                  </a:lnTo>
                  <a:lnTo>
                    <a:pt x="277" y="227"/>
                  </a:lnTo>
                  <a:lnTo>
                    <a:pt x="255" y="244"/>
                  </a:lnTo>
                  <a:lnTo>
                    <a:pt x="231" y="256"/>
                  </a:lnTo>
                  <a:lnTo>
                    <a:pt x="228" y="272"/>
                  </a:lnTo>
                  <a:lnTo>
                    <a:pt x="214" y="257"/>
                  </a:lnTo>
                  <a:lnTo>
                    <a:pt x="192" y="275"/>
                  </a:lnTo>
                  <a:lnTo>
                    <a:pt x="182" y="275"/>
                  </a:lnTo>
                  <a:lnTo>
                    <a:pt x="172" y="264"/>
                  </a:lnTo>
                  <a:lnTo>
                    <a:pt x="167" y="317"/>
                  </a:lnTo>
                  <a:lnTo>
                    <a:pt x="146" y="326"/>
                  </a:lnTo>
                  <a:lnTo>
                    <a:pt x="137" y="346"/>
                  </a:lnTo>
                  <a:lnTo>
                    <a:pt x="124" y="346"/>
                  </a:lnTo>
                  <a:lnTo>
                    <a:pt x="96" y="377"/>
                  </a:lnTo>
                  <a:lnTo>
                    <a:pt x="94" y="402"/>
                  </a:lnTo>
                  <a:lnTo>
                    <a:pt x="88" y="411"/>
                  </a:lnTo>
                  <a:lnTo>
                    <a:pt x="79" y="437"/>
                  </a:lnTo>
                  <a:lnTo>
                    <a:pt x="54" y="402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49" name="Freeform 47"/>
            <p:cNvSpPr>
              <a:spLocks noChangeAspect="1"/>
            </p:cNvSpPr>
            <p:nvPr/>
          </p:nvSpPr>
          <p:spPr bwMode="auto">
            <a:xfrm rot="-125859">
              <a:off x="4713" y="2308"/>
              <a:ext cx="94" cy="150"/>
            </a:xfrm>
            <a:custGeom>
              <a:avLst/>
              <a:gdLst>
                <a:gd name="T0" fmla="*/ 0 w 83"/>
                <a:gd name="T1" fmla="*/ 22 h 132"/>
                <a:gd name="T2" fmla="*/ 22 w 83"/>
                <a:gd name="T3" fmla="*/ 0 h 132"/>
                <a:gd name="T4" fmla="*/ 46 w 83"/>
                <a:gd name="T5" fmla="*/ 0 h 132"/>
                <a:gd name="T6" fmla="*/ 36 w 83"/>
                <a:gd name="T7" fmla="*/ 23 h 132"/>
                <a:gd name="T8" fmla="*/ 29 w 83"/>
                <a:gd name="T9" fmla="*/ 30 h 132"/>
                <a:gd name="T10" fmla="*/ 36 w 83"/>
                <a:gd name="T11" fmla="*/ 56 h 132"/>
                <a:gd name="T12" fmla="*/ 67 w 83"/>
                <a:gd name="T13" fmla="*/ 88 h 132"/>
                <a:gd name="T14" fmla="*/ 75 w 83"/>
                <a:gd name="T15" fmla="*/ 117 h 132"/>
                <a:gd name="T16" fmla="*/ 101 w 83"/>
                <a:gd name="T17" fmla="*/ 145 h 132"/>
                <a:gd name="T18" fmla="*/ 122 w 83"/>
                <a:gd name="T19" fmla="*/ 153 h 132"/>
                <a:gd name="T20" fmla="*/ 129 w 83"/>
                <a:gd name="T21" fmla="*/ 173 h 132"/>
                <a:gd name="T22" fmla="*/ 112 w 83"/>
                <a:gd name="T23" fmla="*/ 188 h 132"/>
                <a:gd name="T24" fmla="*/ 134 w 83"/>
                <a:gd name="T25" fmla="*/ 186 h 132"/>
                <a:gd name="T26" fmla="*/ 136 w 83"/>
                <a:gd name="T27" fmla="*/ 202 h 132"/>
                <a:gd name="T28" fmla="*/ 54 w 83"/>
                <a:gd name="T29" fmla="*/ 219 h 132"/>
                <a:gd name="T30" fmla="*/ 0 w 83"/>
                <a:gd name="T31" fmla="*/ 22 h 132"/>
                <a:gd name="T32" fmla="*/ 0 w 83"/>
                <a:gd name="T33" fmla="*/ 22 h 1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3" h="132">
                  <a:moveTo>
                    <a:pt x="0" y="13"/>
                  </a:moveTo>
                  <a:lnTo>
                    <a:pt x="13" y="0"/>
                  </a:lnTo>
                  <a:lnTo>
                    <a:pt x="28" y="0"/>
                  </a:lnTo>
                  <a:lnTo>
                    <a:pt x="22" y="14"/>
                  </a:lnTo>
                  <a:lnTo>
                    <a:pt x="18" y="18"/>
                  </a:lnTo>
                  <a:lnTo>
                    <a:pt x="22" y="33"/>
                  </a:lnTo>
                  <a:lnTo>
                    <a:pt x="41" y="53"/>
                  </a:lnTo>
                  <a:lnTo>
                    <a:pt x="45" y="70"/>
                  </a:lnTo>
                  <a:lnTo>
                    <a:pt x="62" y="87"/>
                  </a:lnTo>
                  <a:lnTo>
                    <a:pt x="74" y="92"/>
                  </a:lnTo>
                  <a:lnTo>
                    <a:pt x="79" y="104"/>
                  </a:lnTo>
                  <a:lnTo>
                    <a:pt x="68" y="113"/>
                  </a:lnTo>
                  <a:lnTo>
                    <a:pt x="81" y="112"/>
                  </a:lnTo>
                  <a:lnTo>
                    <a:pt x="83" y="121"/>
                  </a:lnTo>
                  <a:lnTo>
                    <a:pt x="33" y="13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0" name="Freeform 48"/>
            <p:cNvSpPr>
              <a:spLocks noChangeAspect="1"/>
            </p:cNvSpPr>
            <p:nvPr/>
          </p:nvSpPr>
          <p:spPr bwMode="auto">
            <a:xfrm rot="-125859">
              <a:off x="855" y="1344"/>
              <a:ext cx="594" cy="421"/>
            </a:xfrm>
            <a:custGeom>
              <a:avLst/>
              <a:gdLst>
                <a:gd name="T0" fmla="*/ 32 w 523"/>
                <a:gd name="T1" fmla="*/ 134 h 371"/>
                <a:gd name="T2" fmla="*/ 20 w 523"/>
                <a:gd name="T3" fmla="*/ 304 h 371"/>
                <a:gd name="T4" fmla="*/ 41 w 523"/>
                <a:gd name="T5" fmla="*/ 304 h 371"/>
                <a:gd name="T6" fmla="*/ 30 w 523"/>
                <a:gd name="T7" fmla="*/ 340 h 371"/>
                <a:gd name="T8" fmla="*/ 12 w 523"/>
                <a:gd name="T9" fmla="*/ 318 h 371"/>
                <a:gd name="T10" fmla="*/ 0 w 523"/>
                <a:gd name="T11" fmla="*/ 361 h 371"/>
                <a:gd name="T12" fmla="*/ 62 w 523"/>
                <a:gd name="T13" fmla="*/ 397 h 371"/>
                <a:gd name="T14" fmla="*/ 64 w 523"/>
                <a:gd name="T15" fmla="*/ 411 h 371"/>
                <a:gd name="T16" fmla="*/ 80 w 523"/>
                <a:gd name="T17" fmla="*/ 413 h 371"/>
                <a:gd name="T18" fmla="*/ 159 w 523"/>
                <a:gd name="T19" fmla="*/ 538 h 371"/>
                <a:gd name="T20" fmla="*/ 246 w 523"/>
                <a:gd name="T21" fmla="*/ 533 h 371"/>
                <a:gd name="T22" fmla="*/ 313 w 523"/>
                <a:gd name="T23" fmla="*/ 563 h 371"/>
                <a:gd name="T24" fmla="*/ 344 w 523"/>
                <a:gd name="T25" fmla="*/ 557 h 371"/>
                <a:gd name="T26" fmla="*/ 543 w 523"/>
                <a:gd name="T27" fmla="*/ 563 h 371"/>
                <a:gd name="T28" fmla="*/ 770 w 523"/>
                <a:gd name="T29" fmla="*/ 615 h 371"/>
                <a:gd name="T30" fmla="*/ 776 w 523"/>
                <a:gd name="T31" fmla="*/ 546 h 371"/>
                <a:gd name="T32" fmla="*/ 871 w 523"/>
                <a:gd name="T33" fmla="*/ 154 h 371"/>
                <a:gd name="T34" fmla="*/ 268 w 523"/>
                <a:gd name="T35" fmla="*/ 0 h 371"/>
                <a:gd name="T36" fmla="*/ 271 w 523"/>
                <a:gd name="T37" fmla="*/ 116 h 371"/>
                <a:gd name="T38" fmla="*/ 244 w 523"/>
                <a:gd name="T39" fmla="*/ 210 h 371"/>
                <a:gd name="T40" fmla="*/ 237 w 523"/>
                <a:gd name="T41" fmla="*/ 260 h 371"/>
                <a:gd name="T42" fmla="*/ 174 w 523"/>
                <a:gd name="T43" fmla="*/ 279 h 371"/>
                <a:gd name="T44" fmla="*/ 170 w 523"/>
                <a:gd name="T45" fmla="*/ 254 h 371"/>
                <a:gd name="T46" fmla="*/ 220 w 523"/>
                <a:gd name="T47" fmla="*/ 221 h 371"/>
                <a:gd name="T48" fmla="*/ 218 w 523"/>
                <a:gd name="T49" fmla="*/ 197 h 371"/>
                <a:gd name="T50" fmla="*/ 173 w 523"/>
                <a:gd name="T51" fmla="*/ 200 h 371"/>
                <a:gd name="T52" fmla="*/ 207 w 523"/>
                <a:gd name="T53" fmla="*/ 172 h 371"/>
                <a:gd name="T54" fmla="*/ 231 w 523"/>
                <a:gd name="T55" fmla="*/ 151 h 371"/>
                <a:gd name="T56" fmla="*/ 36 w 523"/>
                <a:gd name="T57" fmla="*/ 30 h 371"/>
                <a:gd name="T58" fmla="*/ 20 w 523"/>
                <a:gd name="T59" fmla="*/ 64 h 371"/>
                <a:gd name="T60" fmla="*/ 32 w 523"/>
                <a:gd name="T61" fmla="*/ 134 h 371"/>
                <a:gd name="T62" fmla="*/ 32 w 523"/>
                <a:gd name="T63" fmla="*/ 134 h 3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23" h="371">
                  <a:moveTo>
                    <a:pt x="19" y="81"/>
                  </a:moveTo>
                  <a:lnTo>
                    <a:pt x="12" y="183"/>
                  </a:lnTo>
                  <a:lnTo>
                    <a:pt x="25" y="183"/>
                  </a:lnTo>
                  <a:lnTo>
                    <a:pt x="18" y="205"/>
                  </a:lnTo>
                  <a:lnTo>
                    <a:pt x="8" y="192"/>
                  </a:lnTo>
                  <a:lnTo>
                    <a:pt x="0" y="218"/>
                  </a:lnTo>
                  <a:lnTo>
                    <a:pt x="37" y="239"/>
                  </a:lnTo>
                  <a:lnTo>
                    <a:pt x="38" y="248"/>
                  </a:lnTo>
                  <a:lnTo>
                    <a:pt x="48" y="249"/>
                  </a:lnTo>
                  <a:lnTo>
                    <a:pt x="95" y="324"/>
                  </a:lnTo>
                  <a:lnTo>
                    <a:pt x="148" y="322"/>
                  </a:lnTo>
                  <a:lnTo>
                    <a:pt x="188" y="339"/>
                  </a:lnTo>
                  <a:lnTo>
                    <a:pt x="207" y="337"/>
                  </a:lnTo>
                  <a:lnTo>
                    <a:pt x="327" y="339"/>
                  </a:lnTo>
                  <a:lnTo>
                    <a:pt x="463" y="371"/>
                  </a:lnTo>
                  <a:lnTo>
                    <a:pt x="466" y="330"/>
                  </a:lnTo>
                  <a:lnTo>
                    <a:pt x="523" y="93"/>
                  </a:lnTo>
                  <a:lnTo>
                    <a:pt x="161" y="0"/>
                  </a:lnTo>
                  <a:lnTo>
                    <a:pt x="163" y="70"/>
                  </a:lnTo>
                  <a:lnTo>
                    <a:pt x="146" y="127"/>
                  </a:lnTo>
                  <a:lnTo>
                    <a:pt x="143" y="157"/>
                  </a:lnTo>
                  <a:lnTo>
                    <a:pt x="105" y="168"/>
                  </a:lnTo>
                  <a:lnTo>
                    <a:pt x="102" y="153"/>
                  </a:lnTo>
                  <a:lnTo>
                    <a:pt x="133" y="134"/>
                  </a:lnTo>
                  <a:lnTo>
                    <a:pt x="131" y="119"/>
                  </a:lnTo>
                  <a:lnTo>
                    <a:pt x="104" y="121"/>
                  </a:lnTo>
                  <a:lnTo>
                    <a:pt x="124" y="104"/>
                  </a:lnTo>
                  <a:lnTo>
                    <a:pt x="139" y="91"/>
                  </a:lnTo>
                  <a:lnTo>
                    <a:pt x="22" y="18"/>
                  </a:lnTo>
                  <a:lnTo>
                    <a:pt x="12" y="38"/>
                  </a:lnTo>
                  <a:lnTo>
                    <a:pt x="19" y="81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1" name="Freeform 49"/>
            <p:cNvSpPr>
              <a:spLocks noChangeAspect="1"/>
            </p:cNvSpPr>
            <p:nvPr/>
          </p:nvSpPr>
          <p:spPr bwMode="auto">
            <a:xfrm rot="-125859">
              <a:off x="712" y="1604"/>
              <a:ext cx="708" cy="585"/>
            </a:xfrm>
            <a:custGeom>
              <a:avLst/>
              <a:gdLst>
                <a:gd name="T0" fmla="*/ 0 w 623"/>
                <a:gd name="T1" fmla="*/ 638 h 516"/>
                <a:gd name="T2" fmla="*/ 45 w 623"/>
                <a:gd name="T3" fmla="*/ 422 h 516"/>
                <a:gd name="T4" fmla="*/ 97 w 623"/>
                <a:gd name="T5" fmla="*/ 358 h 516"/>
                <a:gd name="T6" fmla="*/ 224 w 623"/>
                <a:gd name="T7" fmla="*/ 0 h 516"/>
                <a:gd name="T8" fmla="*/ 291 w 623"/>
                <a:gd name="T9" fmla="*/ 18 h 516"/>
                <a:gd name="T10" fmla="*/ 292 w 623"/>
                <a:gd name="T11" fmla="*/ 35 h 516"/>
                <a:gd name="T12" fmla="*/ 309 w 623"/>
                <a:gd name="T13" fmla="*/ 36 h 516"/>
                <a:gd name="T14" fmla="*/ 388 w 623"/>
                <a:gd name="T15" fmla="*/ 161 h 516"/>
                <a:gd name="T16" fmla="*/ 475 w 623"/>
                <a:gd name="T17" fmla="*/ 160 h 516"/>
                <a:gd name="T18" fmla="*/ 541 w 623"/>
                <a:gd name="T19" fmla="*/ 186 h 516"/>
                <a:gd name="T20" fmla="*/ 574 w 623"/>
                <a:gd name="T21" fmla="*/ 181 h 516"/>
                <a:gd name="T22" fmla="*/ 774 w 623"/>
                <a:gd name="T23" fmla="*/ 186 h 516"/>
                <a:gd name="T24" fmla="*/ 1001 w 623"/>
                <a:gd name="T25" fmla="*/ 237 h 516"/>
                <a:gd name="T26" fmla="*/ 1013 w 623"/>
                <a:gd name="T27" fmla="*/ 266 h 516"/>
                <a:gd name="T28" fmla="*/ 1040 w 623"/>
                <a:gd name="T29" fmla="*/ 305 h 516"/>
                <a:gd name="T30" fmla="*/ 964 w 623"/>
                <a:gd name="T31" fmla="*/ 421 h 516"/>
                <a:gd name="T32" fmla="*/ 915 w 623"/>
                <a:gd name="T33" fmla="*/ 460 h 516"/>
                <a:gd name="T34" fmla="*/ 907 w 623"/>
                <a:gd name="T35" fmla="*/ 493 h 516"/>
                <a:gd name="T36" fmla="*/ 936 w 623"/>
                <a:gd name="T37" fmla="*/ 527 h 516"/>
                <a:gd name="T38" fmla="*/ 902 w 623"/>
                <a:gd name="T39" fmla="*/ 596 h 516"/>
                <a:gd name="T40" fmla="*/ 840 w 623"/>
                <a:gd name="T41" fmla="*/ 853 h 516"/>
                <a:gd name="T42" fmla="*/ 491 w 623"/>
                <a:gd name="T43" fmla="*/ 770 h 516"/>
                <a:gd name="T44" fmla="*/ 0 w 623"/>
                <a:gd name="T45" fmla="*/ 638 h 516"/>
                <a:gd name="T46" fmla="*/ 0 w 623"/>
                <a:gd name="T47" fmla="*/ 638 h 51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23" h="516">
                  <a:moveTo>
                    <a:pt x="0" y="386"/>
                  </a:moveTo>
                  <a:lnTo>
                    <a:pt x="27" y="255"/>
                  </a:lnTo>
                  <a:lnTo>
                    <a:pt x="58" y="217"/>
                  </a:lnTo>
                  <a:lnTo>
                    <a:pt x="134" y="0"/>
                  </a:lnTo>
                  <a:lnTo>
                    <a:pt x="174" y="11"/>
                  </a:lnTo>
                  <a:lnTo>
                    <a:pt x="175" y="21"/>
                  </a:lnTo>
                  <a:lnTo>
                    <a:pt x="185" y="22"/>
                  </a:lnTo>
                  <a:lnTo>
                    <a:pt x="232" y="97"/>
                  </a:lnTo>
                  <a:lnTo>
                    <a:pt x="285" y="96"/>
                  </a:lnTo>
                  <a:lnTo>
                    <a:pt x="325" y="113"/>
                  </a:lnTo>
                  <a:lnTo>
                    <a:pt x="344" y="109"/>
                  </a:lnTo>
                  <a:lnTo>
                    <a:pt x="464" y="113"/>
                  </a:lnTo>
                  <a:lnTo>
                    <a:pt x="600" y="143"/>
                  </a:lnTo>
                  <a:lnTo>
                    <a:pt x="607" y="161"/>
                  </a:lnTo>
                  <a:lnTo>
                    <a:pt x="623" y="184"/>
                  </a:lnTo>
                  <a:lnTo>
                    <a:pt x="577" y="254"/>
                  </a:lnTo>
                  <a:lnTo>
                    <a:pt x="548" y="279"/>
                  </a:lnTo>
                  <a:lnTo>
                    <a:pt x="544" y="299"/>
                  </a:lnTo>
                  <a:lnTo>
                    <a:pt x="561" y="319"/>
                  </a:lnTo>
                  <a:lnTo>
                    <a:pt x="541" y="361"/>
                  </a:lnTo>
                  <a:lnTo>
                    <a:pt x="503" y="516"/>
                  </a:lnTo>
                  <a:lnTo>
                    <a:pt x="294" y="46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2" name="Freeform 50"/>
            <p:cNvSpPr>
              <a:spLocks noChangeAspect="1"/>
            </p:cNvSpPr>
            <p:nvPr/>
          </p:nvSpPr>
          <p:spPr bwMode="auto">
            <a:xfrm rot="-125859">
              <a:off x="2055" y="2896"/>
              <a:ext cx="1240" cy="1171"/>
            </a:xfrm>
            <a:custGeom>
              <a:avLst/>
              <a:gdLst>
                <a:gd name="T0" fmla="*/ 0 w 1093"/>
                <a:gd name="T1" fmla="*/ 672 h 1031"/>
                <a:gd name="T2" fmla="*/ 491 w 1093"/>
                <a:gd name="T3" fmla="*/ 719 h 1031"/>
                <a:gd name="T4" fmla="*/ 557 w 1093"/>
                <a:gd name="T5" fmla="*/ 0 h 1031"/>
                <a:gd name="T6" fmla="*/ 951 w 1093"/>
                <a:gd name="T7" fmla="*/ 23 h 1031"/>
                <a:gd name="T8" fmla="*/ 937 w 1093"/>
                <a:gd name="T9" fmla="*/ 332 h 1031"/>
                <a:gd name="T10" fmla="*/ 976 w 1093"/>
                <a:gd name="T11" fmla="*/ 363 h 1031"/>
                <a:gd name="T12" fmla="*/ 1012 w 1093"/>
                <a:gd name="T13" fmla="*/ 363 h 1031"/>
                <a:gd name="T14" fmla="*/ 1043 w 1093"/>
                <a:gd name="T15" fmla="*/ 392 h 1031"/>
                <a:gd name="T16" fmla="*/ 1099 w 1093"/>
                <a:gd name="T17" fmla="*/ 407 h 1031"/>
                <a:gd name="T18" fmla="*/ 1218 w 1093"/>
                <a:gd name="T19" fmla="*/ 459 h 1031"/>
                <a:gd name="T20" fmla="*/ 1241 w 1093"/>
                <a:gd name="T21" fmla="*/ 436 h 1031"/>
                <a:gd name="T22" fmla="*/ 1317 w 1093"/>
                <a:gd name="T23" fmla="*/ 482 h 1031"/>
                <a:gd name="T24" fmla="*/ 1418 w 1093"/>
                <a:gd name="T25" fmla="*/ 478 h 1031"/>
                <a:gd name="T26" fmla="*/ 1487 w 1093"/>
                <a:gd name="T27" fmla="*/ 459 h 1031"/>
                <a:gd name="T28" fmla="*/ 1586 w 1093"/>
                <a:gd name="T29" fmla="*/ 441 h 1031"/>
                <a:gd name="T30" fmla="*/ 1673 w 1093"/>
                <a:gd name="T31" fmla="*/ 487 h 1031"/>
                <a:gd name="T32" fmla="*/ 1686 w 1093"/>
                <a:gd name="T33" fmla="*/ 504 h 1031"/>
                <a:gd name="T34" fmla="*/ 1735 w 1093"/>
                <a:gd name="T35" fmla="*/ 504 h 1031"/>
                <a:gd name="T36" fmla="*/ 1741 w 1093"/>
                <a:gd name="T37" fmla="*/ 758 h 1031"/>
                <a:gd name="T38" fmla="*/ 1811 w 1093"/>
                <a:gd name="T39" fmla="*/ 883 h 1031"/>
                <a:gd name="T40" fmla="*/ 1786 w 1093"/>
                <a:gd name="T41" fmla="*/ 980 h 1031"/>
                <a:gd name="T42" fmla="*/ 1790 w 1093"/>
                <a:gd name="T43" fmla="*/ 1062 h 1031"/>
                <a:gd name="T44" fmla="*/ 1761 w 1093"/>
                <a:gd name="T45" fmla="*/ 1102 h 1031"/>
                <a:gd name="T46" fmla="*/ 1772 w 1093"/>
                <a:gd name="T47" fmla="*/ 1115 h 1031"/>
                <a:gd name="T48" fmla="*/ 1697 w 1093"/>
                <a:gd name="T49" fmla="*/ 1139 h 1031"/>
                <a:gd name="T50" fmla="*/ 1639 w 1093"/>
                <a:gd name="T51" fmla="*/ 1144 h 1031"/>
                <a:gd name="T52" fmla="*/ 1650 w 1093"/>
                <a:gd name="T53" fmla="*/ 1102 h 1031"/>
                <a:gd name="T54" fmla="*/ 1618 w 1093"/>
                <a:gd name="T55" fmla="*/ 1127 h 1031"/>
                <a:gd name="T56" fmla="*/ 1621 w 1093"/>
                <a:gd name="T57" fmla="*/ 1177 h 1031"/>
                <a:gd name="T58" fmla="*/ 1580 w 1093"/>
                <a:gd name="T59" fmla="*/ 1229 h 1031"/>
                <a:gd name="T60" fmla="*/ 1367 w 1093"/>
                <a:gd name="T61" fmla="*/ 1338 h 1031"/>
                <a:gd name="T62" fmla="*/ 1299 w 1093"/>
                <a:gd name="T63" fmla="*/ 1407 h 1031"/>
                <a:gd name="T64" fmla="*/ 1235 w 1093"/>
                <a:gd name="T65" fmla="*/ 1558 h 1031"/>
                <a:gd name="T66" fmla="*/ 1289 w 1093"/>
                <a:gd name="T67" fmla="*/ 1716 h 1031"/>
                <a:gd name="T68" fmla="*/ 1237 w 1093"/>
                <a:gd name="T69" fmla="*/ 1716 h 1031"/>
                <a:gd name="T70" fmla="*/ 1006 w 1093"/>
                <a:gd name="T71" fmla="*/ 1633 h 1031"/>
                <a:gd name="T72" fmla="*/ 980 w 1093"/>
                <a:gd name="T73" fmla="*/ 1567 h 1031"/>
                <a:gd name="T74" fmla="*/ 956 w 1093"/>
                <a:gd name="T75" fmla="*/ 1537 h 1031"/>
                <a:gd name="T76" fmla="*/ 948 w 1093"/>
                <a:gd name="T77" fmla="*/ 1446 h 1031"/>
                <a:gd name="T78" fmla="*/ 903 w 1093"/>
                <a:gd name="T79" fmla="*/ 1414 h 1031"/>
                <a:gd name="T80" fmla="*/ 781 w 1093"/>
                <a:gd name="T81" fmla="*/ 1176 h 1031"/>
                <a:gd name="T82" fmla="*/ 718 w 1093"/>
                <a:gd name="T83" fmla="*/ 1130 h 1031"/>
                <a:gd name="T84" fmla="*/ 701 w 1093"/>
                <a:gd name="T85" fmla="*/ 1091 h 1031"/>
                <a:gd name="T86" fmla="*/ 518 w 1093"/>
                <a:gd name="T87" fmla="*/ 1081 h 1031"/>
                <a:gd name="T88" fmla="*/ 421 w 1093"/>
                <a:gd name="T89" fmla="*/ 1195 h 1031"/>
                <a:gd name="T90" fmla="*/ 258 w 1093"/>
                <a:gd name="T91" fmla="*/ 1077 h 1031"/>
                <a:gd name="T92" fmla="*/ 208 w 1093"/>
                <a:gd name="T93" fmla="*/ 914 h 1031"/>
                <a:gd name="T94" fmla="*/ 50 w 1093"/>
                <a:gd name="T95" fmla="*/ 762 h 1031"/>
                <a:gd name="T96" fmla="*/ 32 w 1093"/>
                <a:gd name="T97" fmla="*/ 712 h 1031"/>
                <a:gd name="T98" fmla="*/ 9 w 1093"/>
                <a:gd name="T99" fmla="*/ 705 h 1031"/>
                <a:gd name="T100" fmla="*/ 0 w 1093"/>
                <a:gd name="T101" fmla="*/ 672 h 1031"/>
                <a:gd name="T102" fmla="*/ 0 w 1093"/>
                <a:gd name="T103" fmla="*/ 672 h 103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93" h="1031">
                  <a:moveTo>
                    <a:pt x="0" y="404"/>
                  </a:moveTo>
                  <a:lnTo>
                    <a:pt x="297" y="431"/>
                  </a:lnTo>
                  <a:lnTo>
                    <a:pt x="337" y="0"/>
                  </a:lnTo>
                  <a:lnTo>
                    <a:pt x="574" y="14"/>
                  </a:lnTo>
                  <a:lnTo>
                    <a:pt x="566" y="199"/>
                  </a:lnTo>
                  <a:lnTo>
                    <a:pt x="589" y="218"/>
                  </a:lnTo>
                  <a:lnTo>
                    <a:pt x="611" y="218"/>
                  </a:lnTo>
                  <a:lnTo>
                    <a:pt x="629" y="236"/>
                  </a:lnTo>
                  <a:lnTo>
                    <a:pt x="664" y="244"/>
                  </a:lnTo>
                  <a:lnTo>
                    <a:pt x="736" y="276"/>
                  </a:lnTo>
                  <a:lnTo>
                    <a:pt x="749" y="262"/>
                  </a:lnTo>
                  <a:lnTo>
                    <a:pt x="795" y="289"/>
                  </a:lnTo>
                  <a:lnTo>
                    <a:pt x="856" y="288"/>
                  </a:lnTo>
                  <a:lnTo>
                    <a:pt x="898" y="276"/>
                  </a:lnTo>
                  <a:lnTo>
                    <a:pt x="957" y="265"/>
                  </a:lnTo>
                  <a:lnTo>
                    <a:pt x="1010" y="293"/>
                  </a:lnTo>
                  <a:lnTo>
                    <a:pt x="1018" y="303"/>
                  </a:lnTo>
                  <a:lnTo>
                    <a:pt x="1047" y="303"/>
                  </a:lnTo>
                  <a:lnTo>
                    <a:pt x="1052" y="455"/>
                  </a:lnTo>
                  <a:lnTo>
                    <a:pt x="1093" y="530"/>
                  </a:lnTo>
                  <a:lnTo>
                    <a:pt x="1078" y="589"/>
                  </a:lnTo>
                  <a:lnTo>
                    <a:pt x="1081" y="638"/>
                  </a:lnTo>
                  <a:lnTo>
                    <a:pt x="1063" y="662"/>
                  </a:lnTo>
                  <a:lnTo>
                    <a:pt x="1070" y="671"/>
                  </a:lnTo>
                  <a:lnTo>
                    <a:pt x="1025" y="684"/>
                  </a:lnTo>
                  <a:lnTo>
                    <a:pt x="990" y="688"/>
                  </a:lnTo>
                  <a:lnTo>
                    <a:pt x="996" y="662"/>
                  </a:lnTo>
                  <a:lnTo>
                    <a:pt x="977" y="677"/>
                  </a:lnTo>
                  <a:lnTo>
                    <a:pt x="979" y="707"/>
                  </a:lnTo>
                  <a:lnTo>
                    <a:pt x="954" y="739"/>
                  </a:lnTo>
                  <a:lnTo>
                    <a:pt x="825" y="804"/>
                  </a:lnTo>
                  <a:lnTo>
                    <a:pt x="784" y="846"/>
                  </a:lnTo>
                  <a:lnTo>
                    <a:pt x="746" y="937"/>
                  </a:lnTo>
                  <a:lnTo>
                    <a:pt x="777" y="1031"/>
                  </a:lnTo>
                  <a:lnTo>
                    <a:pt x="747" y="1031"/>
                  </a:lnTo>
                  <a:lnTo>
                    <a:pt x="607" y="982"/>
                  </a:lnTo>
                  <a:lnTo>
                    <a:pt x="592" y="942"/>
                  </a:lnTo>
                  <a:lnTo>
                    <a:pt x="577" y="924"/>
                  </a:lnTo>
                  <a:lnTo>
                    <a:pt x="573" y="869"/>
                  </a:lnTo>
                  <a:lnTo>
                    <a:pt x="546" y="850"/>
                  </a:lnTo>
                  <a:lnTo>
                    <a:pt x="471" y="706"/>
                  </a:lnTo>
                  <a:lnTo>
                    <a:pt x="434" y="679"/>
                  </a:lnTo>
                  <a:lnTo>
                    <a:pt x="423" y="656"/>
                  </a:lnTo>
                  <a:lnTo>
                    <a:pt x="313" y="650"/>
                  </a:lnTo>
                  <a:lnTo>
                    <a:pt x="254" y="718"/>
                  </a:lnTo>
                  <a:lnTo>
                    <a:pt x="155" y="647"/>
                  </a:lnTo>
                  <a:lnTo>
                    <a:pt x="125" y="549"/>
                  </a:lnTo>
                  <a:lnTo>
                    <a:pt x="30" y="458"/>
                  </a:lnTo>
                  <a:lnTo>
                    <a:pt x="19" y="428"/>
                  </a:lnTo>
                  <a:lnTo>
                    <a:pt x="5" y="42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3" name="Freeform 51"/>
            <p:cNvSpPr>
              <a:spLocks noChangeAspect="1"/>
            </p:cNvSpPr>
            <p:nvPr/>
          </p:nvSpPr>
          <p:spPr bwMode="auto">
            <a:xfrm rot="-125859">
              <a:off x="3868" y="3387"/>
              <a:ext cx="804" cy="594"/>
            </a:xfrm>
            <a:custGeom>
              <a:avLst/>
              <a:gdLst>
                <a:gd name="T0" fmla="*/ 0 w 709"/>
                <a:gd name="T1" fmla="*/ 84 h 524"/>
                <a:gd name="T2" fmla="*/ 32 w 709"/>
                <a:gd name="T3" fmla="*/ 112 h 524"/>
                <a:gd name="T4" fmla="*/ 26 w 709"/>
                <a:gd name="T5" fmla="*/ 133 h 524"/>
                <a:gd name="T6" fmla="*/ 36 w 709"/>
                <a:gd name="T7" fmla="*/ 146 h 524"/>
                <a:gd name="T8" fmla="*/ 23 w 709"/>
                <a:gd name="T9" fmla="*/ 166 h 524"/>
                <a:gd name="T10" fmla="*/ 161 w 709"/>
                <a:gd name="T11" fmla="*/ 119 h 524"/>
                <a:gd name="T12" fmla="*/ 336 w 709"/>
                <a:gd name="T13" fmla="*/ 230 h 524"/>
                <a:gd name="T14" fmla="*/ 480 w 709"/>
                <a:gd name="T15" fmla="*/ 153 h 524"/>
                <a:gd name="T16" fmla="*/ 564 w 709"/>
                <a:gd name="T17" fmla="*/ 172 h 524"/>
                <a:gd name="T18" fmla="*/ 668 w 709"/>
                <a:gd name="T19" fmla="*/ 273 h 524"/>
                <a:gd name="T20" fmla="*/ 708 w 709"/>
                <a:gd name="T21" fmla="*/ 273 h 524"/>
                <a:gd name="T22" fmla="*/ 740 w 709"/>
                <a:gd name="T23" fmla="*/ 347 h 524"/>
                <a:gd name="T24" fmla="*/ 731 w 709"/>
                <a:gd name="T25" fmla="*/ 483 h 524"/>
                <a:gd name="T26" fmla="*/ 758 w 709"/>
                <a:gd name="T27" fmla="*/ 499 h 524"/>
                <a:gd name="T28" fmla="*/ 761 w 709"/>
                <a:gd name="T29" fmla="*/ 473 h 524"/>
                <a:gd name="T30" fmla="*/ 795 w 709"/>
                <a:gd name="T31" fmla="*/ 473 h 524"/>
                <a:gd name="T32" fmla="*/ 761 w 709"/>
                <a:gd name="T33" fmla="*/ 541 h 524"/>
                <a:gd name="T34" fmla="*/ 852 w 709"/>
                <a:gd name="T35" fmla="*/ 629 h 524"/>
                <a:gd name="T36" fmla="*/ 864 w 709"/>
                <a:gd name="T37" fmla="*/ 604 h 524"/>
                <a:gd name="T38" fmla="*/ 872 w 709"/>
                <a:gd name="T39" fmla="*/ 667 h 524"/>
                <a:gd name="T40" fmla="*/ 902 w 709"/>
                <a:gd name="T41" fmla="*/ 682 h 524"/>
                <a:gd name="T42" fmla="*/ 933 w 709"/>
                <a:gd name="T43" fmla="*/ 757 h 524"/>
                <a:gd name="T44" fmla="*/ 964 w 709"/>
                <a:gd name="T45" fmla="*/ 757 h 524"/>
                <a:gd name="T46" fmla="*/ 1033 w 709"/>
                <a:gd name="T47" fmla="*/ 830 h 524"/>
                <a:gd name="T48" fmla="*/ 1069 w 709"/>
                <a:gd name="T49" fmla="*/ 833 h 524"/>
                <a:gd name="T50" fmla="*/ 1069 w 709"/>
                <a:gd name="T51" fmla="*/ 845 h 524"/>
                <a:gd name="T52" fmla="*/ 1042 w 709"/>
                <a:gd name="T53" fmla="*/ 865 h 524"/>
                <a:gd name="T54" fmla="*/ 1102 w 709"/>
                <a:gd name="T55" fmla="*/ 857 h 524"/>
                <a:gd name="T56" fmla="*/ 1141 w 709"/>
                <a:gd name="T57" fmla="*/ 840 h 524"/>
                <a:gd name="T58" fmla="*/ 1162 w 709"/>
                <a:gd name="T59" fmla="*/ 740 h 524"/>
                <a:gd name="T60" fmla="*/ 1173 w 709"/>
                <a:gd name="T61" fmla="*/ 744 h 524"/>
                <a:gd name="T62" fmla="*/ 1163 w 709"/>
                <a:gd name="T63" fmla="*/ 604 h 524"/>
                <a:gd name="T64" fmla="*/ 1148 w 709"/>
                <a:gd name="T65" fmla="*/ 566 h 524"/>
                <a:gd name="T66" fmla="*/ 1023 w 709"/>
                <a:gd name="T67" fmla="*/ 362 h 524"/>
                <a:gd name="T68" fmla="*/ 923 w 709"/>
                <a:gd name="T69" fmla="*/ 172 h 524"/>
                <a:gd name="T70" fmla="*/ 863 w 709"/>
                <a:gd name="T71" fmla="*/ 12 h 524"/>
                <a:gd name="T72" fmla="*/ 847 w 709"/>
                <a:gd name="T73" fmla="*/ 11 h 524"/>
                <a:gd name="T74" fmla="*/ 793 w 709"/>
                <a:gd name="T75" fmla="*/ 0 h 524"/>
                <a:gd name="T76" fmla="*/ 777 w 709"/>
                <a:gd name="T77" fmla="*/ 16 h 524"/>
                <a:gd name="T78" fmla="*/ 786 w 709"/>
                <a:gd name="T79" fmla="*/ 76 h 524"/>
                <a:gd name="T80" fmla="*/ 764 w 709"/>
                <a:gd name="T81" fmla="*/ 74 h 524"/>
                <a:gd name="T82" fmla="*/ 760 w 709"/>
                <a:gd name="T83" fmla="*/ 48 h 524"/>
                <a:gd name="T84" fmla="*/ 387 w 709"/>
                <a:gd name="T85" fmla="*/ 67 h 524"/>
                <a:gd name="T86" fmla="*/ 361 w 709"/>
                <a:gd name="T87" fmla="*/ 26 h 524"/>
                <a:gd name="T88" fmla="*/ 0 w 709"/>
                <a:gd name="T89" fmla="*/ 58 h 524"/>
                <a:gd name="T90" fmla="*/ 0 w 709"/>
                <a:gd name="T91" fmla="*/ 84 h 524"/>
                <a:gd name="T92" fmla="*/ 0 w 709"/>
                <a:gd name="T93" fmla="*/ 84 h 52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524">
                  <a:moveTo>
                    <a:pt x="0" y="50"/>
                  </a:moveTo>
                  <a:lnTo>
                    <a:pt x="19" y="68"/>
                  </a:lnTo>
                  <a:lnTo>
                    <a:pt x="16" y="80"/>
                  </a:lnTo>
                  <a:lnTo>
                    <a:pt x="22" y="89"/>
                  </a:lnTo>
                  <a:lnTo>
                    <a:pt x="14" y="101"/>
                  </a:lnTo>
                  <a:lnTo>
                    <a:pt x="97" y="72"/>
                  </a:lnTo>
                  <a:lnTo>
                    <a:pt x="203" y="139"/>
                  </a:lnTo>
                  <a:lnTo>
                    <a:pt x="290" y="93"/>
                  </a:lnTo>
                  <a:lnTo>
                    <a:pt x="340" y="104"/>
                  </a:lnTo>
                  <a:lnTo>
                    <a:pt x="404" y="166"/>
                  </a:lnTo>
                  <a:lnTo>
                    <a:pt x="428" y="166"/>
                  </a:lnTo>
                  <a:lnTo>
                    <a:pt x="448" y="210"/>
                  </a:lnTo>
                  <a:lnTo>
                    <a:pt x="443" y="293"/>
                  </a:lnTo>
                  <a:lnTo>
                    <a:pt x="458" y="302"/>
                  </a:lnTo>
                  <a:lnTo>
                    <a:pt x="460" y="287"/>
                  </a:lnTo>
                  <a:lnTo>
                    <a:pt x="481" y="287"/>
                  </a:lnTo>
                  <a:lnTo>
                    <a:pt x="460" y="327"/>
                  </a:lnTo>
                  <a:lnTo>
                    <a:pt x="515" y="381"/>
                  </a:lnTo>
                  <a:lnTo>
                    <a:pt x="523" y="366"/>
                  </a:lnTo>
                  <a:lnTo>
                    <a:pt x="527" y="404"/>
                  </a:lnTo>
                  <a:lnTo>
                    <a:pt x="545" y="413"/>
                  </a:lnTo>
                  <a:lnTo>
                    <a:pt x="564" y="459"/>
                  </a:lnTo>
                  <a:lnTo>
                    <a:pt x="583" y="459"/>
                  </a:lnTo>
                  <a:lnTo>
                    <a:pt x="624" y="503"/>
                  </a:lnTo>
                  <a:lnTo>
                    <a:pt x="647" y="505"/>
                  </a:lnTo>
                  <a:lnTo>
                    <a:pt x="647" y="512"/>
                  </a:lnTo>
                  <a:lnTo>
                    <a:pt x="630" y="524"/>
                  </a:lnTo>
                  <a:lnTo>
                    <a:pt x="667" y="519"/>
                  </a:lnTo>
                  <a:lnTo>
                    <a:pt x="690" y="509"/>
                  </a:lnTo>
                  <a:lnTo>
                    <a:pt x="703" y="448"/>
                  </a:lnTo>
                  <a:lnTo>
                    <a:pt x="709" y="451"/>
                  </a:lnTo>
                  <a:lnTo>
                    <a:pt x="704" y="366"/>
                  </a:lnTo>
                  <a:lnTo>
                    <a:pt x="694" y="342"/>
                  </a:lnTo>
                  <a:lnTo>
                    <a:pt x="618" y="219"/>
                  </a:lnTo>
                  <a:lnTo>
                    <a:pt x="558" y="104"/>
                  </a:lnTo>
                  <a:lnTo>
                    <a:pt x="522" y="8"/>
                  </a:lnTo>
                  <a:lnTo>
                    <a:pt x="512" y="7"/>
                  </a:lnTo>
                  <a:lnTo>
                    <a:pt x="479" y="0"/>
                  </a:lnTo>
                  <a:lnTo>
                    <a:pt x="470" y="10"/>
                  </a:lnTo>
                  <a:lnTo>
                    <a:pt x="475" y="46"/>
                  </a:lnTo>
                  <a:lnTo>
                    <a:pt x="462" y="44"/>
                  </a:lnTo>
                  <a:lnTo>
                    <a:pt x="459" y="29"/>
                  </a:lnTo>
                  <a:lnTo>
                    <a:pt x="234" y="41"/>
                  </a:lnTo>
                  <a:lnTo>
                    <a:pt x="218" y="16"/>
                  </a:lnTo>
                  <a:lnTo>
                    <a:pt x="0" y="3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4" name="Freeform 52"/>
            <p:cNvSpPr>
              <a:spLocks noChangeAspect="1"/>
            </p:cNvSpPr>
            <p:nvPr/>
          </p:nvSpPr>
          <p:spPr bwMode="auto">
            <a:xfrm rot="-125859">
              <a:off x="3238" y="1746"/>
              <a:ext cx="470" cy="481"/>
            </a:xfrm>
            <a:custGeom>
              <a:avLst/>
              <a:gdLst>
                <a:gd name="T0" fmla="*/ 18 w 414"/>
                <a:gd name="T1" fmla="*/ 271 h 423"/>
                <a:gd name="T2" fmla="*/ 16 w 414"/>
                <a:gd name="T3" fmla="*/ 355 h 423"/>
                <a:gd name="T4" fmla="*/ 99 w 414"/>
                <a:gd name="T5" fmla="*/ 406 h 423"/>
                <a:gd name="T6" fmla="*/ 132 w 414"/>
                <a:gd name="T7" fmla="*/ 442 h 423"/>
                <a:gd name="T8" fmla="*/ 199 w 414"/>
                <a:gd name="T9" fmla="*/ 492 h 423"/>
                <a:gd name="T10" fmla="*/ 208 w 414"/>
                <a:gd name="T11" fmla="*/ 554 h 423"/>
                <a:gd name="T12" fmla="*/ 220 w 414"/>
                <a:gd name="T13" fmla="*/ 632 h 423"/>
                <a:gd name="T14" fmla="*/ 285 w 414"/>
                <a:gd name="T15" fmla="*/ 707 h 423"/>
                <a:gd name="T16" fmla="*/ 627 w 414"/>
                <a:gd name="T17" fmla="*/ 687 h 423"/>
                <a:gd name="T18" fmla="*/ 609 w 414"/>
                <a:gd name="T19" fmla="*/ 578 h 423"/>
                <a:gd name="T20" fmla="*/ 638 w 414"/>
                <a:gd name="T21" fmla="*/ 412 h 423"/>
                <a:gd name="T22" fmla="*/ 638 w 414"/>
                <a:gd name="T23" fmla="*/ 366 h 423"/>
                <a:gd name="T24" fmla="*/ 688 w 414"/>
                <a:gd name="T25" fmla="*/ 235 h 423"/>
                <a:gd name="T26" fmla="*/ 674 w 414"/>
                <a:gd name="T27" fmla="*/ 233 h 423"/>
                <a:gd name="T28" fmla="*/ 641 w 414"/>
                <a:gd name="T29" fmla="*/ 308 h 423"/>
                <a:gd name="T30" fmla="*/ 615 w 414"/>
                <a:gd name="T31" fmla="*/ 312 h 423"/>
                <a:gd name="T32" fmla="*/ 604 w 414"/>
                <a:gd name="T33" fmla="*/ 342 h 423"/>
                <a:gd name="T34" fmla="*/ 574 w 414"/>
                <a:gd name="T35" fmla="*/ 365 h 423"/>
                <a:gd name="T36" fmla="*/ 594 w 414"/>
                <a:gd name="T37" fmla="*/ 296 h 423"/>
                <a:gd name="T38" fmla="*/ 615 w 414"/>
                <a:gd name="T39" fmla="*/ 267 h 423"/>
                <a:gd name="T40" fmla="*/ 580 w 414"/>
                <a:gd name="T41" fmla="*/ 171 h 423"/>
                <a:gd name="T42" fmla="*/ 554 w 414"/>
                <a:gd name="T43" fmla="*/ 163 h 423"/>
                <a:gd name="T44" fmla="*/ 544 w 414"/>
                <a:gd name="T45" fmla="*/ 141 h 423"/>
                <a:gd name="T46" fmla="*/ 278 w 414"/>
                <a:gd name="T47" fmla="*/ 57 h 423"/>
                <a:gd name="T48" fmla="*/ 245 w 414"/>
                <a:gd name="T49" fmla="*/ 40 h 423"/>
                <a:gd name="T50" fmla="*/ 226 w 414"/>
                <a:gd name="T51" fmla="*/ 57 h 423"/>
                <a:gd name="T52" fmla="*/ 219 w 414"/>
                <a:gd name="T53" fmla="*/ 51 h 423"/>
                <a:gd name="T54" fmla="*/ 229 w 414"/>
                <a:gd name="T55" fmla="*/ 22 h 423"/>
                <a:gd name="T56" fmla="*/ 236 w 414"/>
                <a:gd name="T57" fmla="*/ 2 h 423"/>
                <a:gd name="T58" fmla="*/ 226 w 414"/>
                <a:gd name="T59" fmla="*/ 0 h 423"/>
                <a:gd name="T60" fmla="*/ 118 w 414"/>
                <a:gd name="T61" fmla="*/ 45 h 423"/>
                <a:gd name="T62" fmla="*/ 107 w 414"/>
                <a:gd name="T63" fmla="*/ 47 h 423"/>
                <a:gd name="T64" fmla="*/ 84 w 414"/>
                <a:gd name="T65" fmla="*/ 35 h 423"/>
                <a:gd name="T66" fmla="*/ 64 w 414"/>
                <a:gd name="T67" fmla="*/ 50 h 423"/>
                <a:gd name="T68" fmla="*/ 68 w 414"/>
                <a:gd name="T69" fmla="*/ 132 h 423"/>
                <a:gd name="T70" fmla="*/ 0 w 414"/>
                <a:gd name="T71" fmla="*/ 215 h 423"/>
                <a:gd name="T72" fmla="*/ 18 w 414"/>
                <a:gd name="T73" fmla="*/ 271 h 423"/>
                <a:gd name="T74" fmla="*/ 18 w 414"/>
                <a:gd name="T75" fmla="*/ 271 h 4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14" h="423">
                  <a:moveTo>
                    <a:pt x="11" y="162"/>
                  </a:moveTo>
                  <a:lnTo>
                    <a:pt x="10" y="212"/>
                  </a:lnTo>
                  <a:lnTo>
                    <a:pt x="60" y="243"/>
                  </a:lnTo>
                  <a:lnTo>
                    <a:pt x="79" y="265"/>
                  </a:lnTo>
                  <a:lnTo>
                    <a:pt x="120" y="295"/>
                  </a:lnTo>
                  <a:lnTo>
                    <a:pt x="125" y="331"/>
                  </a:lnTo>
                  <a:lnTo>
                    <a:pt x="133" y="378"/>
                  </a:lnTo>
                  <a:lnTo>
                    <a:pt x="172" y="423"/>
                  </a:lnTo>
                  <a:lnTo>
                    <a:pt x="377" y="411"/>
                  </a:lnTo>
                  <a:lnTo>
                    <a:pt x="366" y="346"/>
                  </a:lnTo>
                  <a:lnTo>
                    <a:pt x="384" y="246"/>
                  </a:lnTo>
                  <a:lnTo>
                    <a:pt x="384" y="219"/>
                  </a:lnTo>
                  <a:lnTo>
                    <a:pt x="414" y="141"/>
                  </a:lnTo>
                  <a:lnTo>
                    <a:pt x="406" y="139"/>
                  </a:lnTo>
                  <a:lnTo>
                    <a:pt x="387" y="184"/>
                  </a:lnTo>
                  <a:lnTo>
                    <a:pt x="370" y="186"/>
                  </a:lnTo>
                  <a:lnTo>
                    <a:pt x="364" y="205"/>
                  </a:lnTo>
                  <a:lnTo>
                    <a:pt x="346" y="218"/>
                  </a:lnTo>
                  <a:lnTo>
                    <a:pt x="358" y="177"/>
                  </a:lnTo>
                  <a:lnTo>
                    <a:pt x="370" y="160"/>
                  </a:lnTo>
                  <a:lnTo>
                    <a:pt x="349" y="102"/>
                  </a:lnTo>
                  <a:lnTo>
                    <a:pt x="334" y="98"/>
                  </a:lnTo>
                  <a:lnTo>
                    <a:pt x="328" y="84"/>
                  </a:lnTo>
                  <a:lnTo>
                    <a:pt x="167" y="34"/>
                  </a:lnTo>
                  <a:lnTo>
                    <a:pt x="147" y="24"/>
                  </a:lnTo>
                  <a:lnTo>
                    <a:pt x="136" y="34"/>
                  </a:lnTo>
                  <a:lnTo>
                    <a:pt x="132" y="31"/>
                  </a:lnTo>
                  <a:lnTo>
                    <a:pt x="138" y="13"/>
                  </a:lnTo>
                  <a:lnTo>
                    <a:pt x="142" y="2"/>
                  </a:lnTo>
                  <a:lnTo>
                    <a:pt x="136" y="0"/>
                  </a:lnTo>
                  <a:lnTo>
                    <a:pt x="71" y="27"/>
                  </a:lnTo>
                  <a:lnTo>
                    <a:pt x="64" y="28"/>
                  </a:lnTo>
                  <a:lnTo>
                    <a:pt x="50" y="21"/>
                  </a:lnTo>
                  <a:lnTo>
                    <a:pt x="38" y="30"/>
                  </a:lnTo>
                  <a:lnTo>
                    <a:pt x="41" y="79"/>
                  </a:lnTo>
                  <a:lnTo>
                    <a:pt x="0" y="128"/>
                  </a:lnTo>
                  <a:lnTo>
                    <a:pt x="11" y="16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5" name="Freeform 53"/>
            <p:cNvSpPr>
              <a:spLocks noChangeAspect="1"/>
            </p:cNvSpPr>
            <p:nvPr/>
          </p:nvSpPr>
          <p:spPr bwMode="auto">
            <a:xfrm rot="-125859">
              <a:off x="3937" y="2176"/>
              <a:ext cx="371" cy="410"/>
            </a:xfrm>
            <a:custGeom>
              <a:avLst/>
              <a:gdLst>
                <a:gd name="T0" fmla="*/ 0 w 328"/>
                <a:gd name="T1" fmla="*/ 108 h 361"/>
                <a:gd name="T2" fmla="*/ 45 w 328"/>
                <a:gd name="T3" fmla="*/ 526 h 361"/>
                <a:gd name="T4" fmla="*/ 111 w 328"/>
                <a:gd name="T5" fmla="*/ 532 h 361"/>
                <a:gd name="T6" fmla="*/ 191 w 328"/>
                <a:gd name="T7" fmla="*/ 580 h 361"/>
                <a:gd name="T8" fmla="*/ 250 w 328"/>
                <a:gd name="T9" fmla="*/ 577 h 361"/>
                <a:gd name="T10" fmla="*/ 276 w 328"/>
                <a:gd name="T11" fmla="*/ 560 h 361"/>
                <a:gd name="T12" fmla="*/ 340 w 328"/>
                <a:gd name="T13" fmla="*/ 601 h 361"/>
                <a:gd name="T14" fmla="*/ 378 w 328"/>
                <a:gd name="T15" fmla="*/ 568 h 361"/>
                <a:gd name="T16" fmla="*/ 388 w 328"/>
                <a:gd name="T17" fmla="*/ 501 h 361"/>
                <a:gd name="T18" fmla="*/ 412 w 328"/>
                <a:gd name="T19" fmla="*/ 514 h 361"/>
                <a:gd name="T20" fmla="*/ 426 w 328"/>
                <a:gd name="T21" fmla="*/ 462 h 361"/>
                <a:gd name="T22" fmla="*/ 515 w 328"/>
                <a:gd name="T23" fmla="*/ 380 h 361"/>
                <a:gd name="T24" fmla="*/ 529 w 328"/>
                <a:gd name="T25" fmla="*/ 250 h 361"/>
                <a:gd name="T26" fmla="*/ 519 w 328"/>
                <a:gd name="T27" fmla="*/ 225 h 361"/>
                <a:gd name="T28" fmla="*/ 537 w 328"/>
                <a:gd name="T29" fmla="*/ 211 h 361"/>
                <a:gd name="T30" fmla="*/ 504 w 328"/>
                <a:gd name="T31" fmla="*/ 0 h 361"/>
                <a:gd name="T32" fmla="*/ 412 w 328"/>
                <a:gd name="T33" fmla="*/ 48 h 361"/>
                <a:gd name="T34" fmla="*/ 364 w 328"/>
                <a:gd name="T35" fmla="*/ 98 h 361"/>
                <a:gd name="T36" fmla="*/ 333 w 328"/>
                <a:gd name="T37" fmla="*/ 99 h 361"/>
                <a:gd name="T38" fmla="*/ 279 w 328"/>
                <a:gd name="T39" fmla="*/ 126 h 361"/>
                <a:gd name="T40" fmla="*/ 163 w 328"/>
                <a:gd name="T41" fmla="*/ 86 h 361"/>
                <a:gd name="T42" fmla="*/ 0 w 328"/>
                <a:gd name="T43" fmla="*/ 108 h 361"/>
                <a:gd name="T44" fmla="*/ 0 w 328"/>
                <a:gd name="T45" fmla="*/ 108 h 36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28" h="361">
                  <a:moveTo>
                    <a:pt x="0" y="65"/>
                  </a:moveTo>
                  <a:lnTo>
                    <a:pt x="27" y="316"/>
                  </a:lnTo>
                  <a:lnTo>
                    <a:pt x="68" y="320"/>
                  </a:lnTo>
                  <a:lnTo>
                    <a:pt x="117" y="349"/>
                  </a:lnTo>
                  <a:lnTo>
                    <a:pt x="152" y="347"/>
                  </a:lnTo>
                  <a:lnTo>
                    <a:pt x="169" y="336"/>
                  </a:lnTo>
                  <a:lnTo>
                    <a:pt x="208" y="361"/>
                  </a:lnTo>
                  <a:lnTo>
                    <a:pt x="231" y="341"/>
                  </a:lnTo>
                  <a:lnTo>
                    <a:pt x="237" y="301"/>
                  </a:lnTo>
                  <a:lnTo>
                    <a:pt x="252" y="309"/>
                  </a:lnTo>
                  <a:lnTo>
                    <a:pt x="260" y="277"/>
                  </a:lnTo>
                  <a:lnTo>
                    <a:pt x="314" y="229"/>
                  </a:lnTo>
                  <a:lnTo>
                    <a:pt x="324" y="151"/>
                  </a:lnTo>
                  <a:lnTo>
                    <a:pt x="317" y="135"/>
                  </a:lnTo>
                  <a:lnTo>
                    <a:pt x="328" y="127"/>
                  </a:lnTo>
                  <a:lnTo>
                    <a:pt x="308" y="0"/>
                  </a:lnTo>
                  <a:lnTo>
                    <a:pt x="252" y="29"/>
                  </a:lnTo>
                  <a:lnTo>
                    <a:pt x="223" y="59"/>
                  </a:lnTo>
                  <a:lnTo>
                    <a:pt x="203" y="60"/>
                  </a:lnTo>
                  <a:lnTo>
                    <a:pt x="171" y="76"/>
                  </a:lnTo>
                  <a:lnTo>
                    <a:pt x="99" y="5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6" name="Freeform 54"/>
            <p:cNvSpPr>
              <a:spLocks noChangeAspect="1"/>
            </p:cNvSpPr>
            <p:nvPr/>
          </p:nvSpPr>
          <p:spPr bwMode="auto">
            <a:xfrm rot="-125859">
              <a:off x="4169" y="2310"/>
              <a:ext cx="397" cy="385"/>
            </a:xfrm>
            <a:custGeom>
              <a:avLst/>
              <a:gdLst>
                <a:gd name="T0" fmla="*/ 0 w 350"/>
                <a:gd name="T1" fmla="*/ 390 h 339"/>
                <a:gd name="T2" fmla="*/ 20 w 350"/>
                <a:gd name="T3" fmla="*/ 466 h 339"/>
                <a:gd name="T4" fmla="*/ 95 w 350"/>
                <a:gd name="T5" fmla="*/ 520 h 339"/>
                <a:gd name="T6" fmla="*/ 132 w 350"/>
                <a:gd name="T7" fmla="*/ 563 h 339"/>
                <a:gd name="T8" fmla="*/ 242 w 350"/>
                <a:gd name="T9" fmla="*/ 519 h 339"/>
                <a:gd name="T10" fmla="*/ 292 w 350"/>
                <a:gd name="T11" fmla="*/ 511 h 339"/>
                <a:gd name="T12" fmla="*/ 318 w 350"/>
                <a:gd name="T13" fmla="*/ 477 h 339"/>
                <a:gd name="T14" fmla="*/ 361 w 350"/>
                <a:gd name="T15" fmla="*/ 307 h 339"/>
                <a:gd name="T16" fmla="*/ 409 w 350"/>
                <a:gd name="T17" fmla="*/ 327 h 339"/>
                <a:gd name="T18" fmla="*/ 498 w 350"/>
                <a:gd name="T19" fmla="*/ 144 h 339"/>
                <a:gd name="T20" fmla="*/ 567 w 350"/>
                <a:gd name="T21" fmla="*/ 183 h 339"/>
                <a:gd name="T22" fmla="*/ 578 w 350"/>
                <a:gd name="T23" fmla="*/ 151 h 339"/>
                <a:gd name="T24" fmla="*/ 530 w 350"/>
                <a:gd name="T25" fmla="*/ 110 h 339"/>
                <a:gd name="T26" fmla="*/ 491 w 350"/>
                <a:gd name="T27" fmla="*/ 115 h 339"/>
                <a:gd name="T28" fmla="*/ 479 w 350"/>
                <a:gd name="T29" fmla="*/ 134 h 339"/>
                <a:gd name="T30" fmla="*/ 409 w 350"/>
                <a:gd name="T31" fmla="*/ 158 h 339"/>
                <a:gd name="T32" fmla="*/ 362 w 350"/>
                <a:gd name="T33" fmla="*/ 207 h 339"/>
                <a:gd name="T34" fmla="*/ 348 w 350"/>
                <a:gd name="T35" fmla="*/ 126 h 339"/>
                <a:gd name="T36" fmla="*/ 223 w 350"/>
                <a:gd name="T37" fmla="*/ 147 h 339"/>
                <a:gd name="T38" fmla="*/ 199 w 350"/>
                <a:gd name="T39" fmla="*/ 0 h 339"/>
                <a:gd name="T40" fmla="*/ 181 w 350"/>
                <a:gd name="T41" fmla="*/ 12 h 339"/>
                <a:gd name="T42" fmla="*/ 193 w 350"/>
                <a:gd name="T43" fmla="*/ 40 h 339"/>
                <a:gd name="T44" fmla="*/ 175 w 350"/>
                <a:gd name="T45" fmla="*/ 170 h 339"/>
                <a:gd name="T46" fmla="*/ 86 w 350"/>
                <a:gd name="T47" fmla="*/ 249 h 339"/>
                <a:gd name="T48" fmla="*/ 74 w 350"/>
                <a:gd name="T49" fmla="*/ 303 h 339"/>
                <a:gd name="T50" fmla="*/ 48 w 350"/>
                <a:gd name="T51" fmla="*/ 291 h 339"/>
                <a:gd name="T52" fmla="*/ 37 w 350"/>
                <a:gd name="T53" fmla="*/ 355 h 339"/>
                <a:gd name="T54" fmla="*/ 0 w 350"/>
                <a:gd name="T55" fmla="*/ 390 h 339"/>
                <a:gd name="T56" fmla="*/ 0 w 350"/>
                <a:gd name="T57" fmla="*/ 390 h 339"/>
                <a:gd name="T58" fmla="*/ 0 w 350"/>
                <a:gd name="T59" fmla="*/ 390 h 3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50" h="339">
                  <a:moveTo>
                    <a:pt x="0" y="234"/>
                  </a:moveTo>
                  <a:lnTo>
                    <a:pt x="12" y="280"/>
                  </a:lnTo>
                  <a:lnTo>
                    <a:pt x="57" y="313"/>
                  </a:lnTo>
                  <a:lnTo>
                    <a:pt x="79" y="339"/>
                  </a:lnTo>
                  <a:lnTo>
                    <a:pt x="146" y="312"/>
                  </a:lnTo>
                  <a:lnTo>
                    <a:pt x="176" y="307"/>
                  </a:lnTo>
                  <a:lnTo>
                    <a:pt x="192" y="287"/>
                  </a:lnTo>
                  <a:lnTo>
                    <a:pt x="218" y="185"/>
                  </a:lnTo>
                  <a:lnTo>
                    <a:pt x="247" y="197"/>
                  </a:lnTo>
                  <a:lnTo>
                    <a:pt x="301" y="87"/>
                  </a:lnTo>
                  <a:lnTo>
                    <a:pt x="343" y="110"/>
                  </a:lnTo>
                  <a:lnTo>
                    <a:pt x="350" y="91"/>
                  </a:lnTo>
                  <a:lnTo>
                    <a:pt x="320" y="66"/>
                  </a:lnTo>
                  <a:lnTo>
                    <a:pt x="297" y="69"/>
                  </a:lnTo>
                  <a:lnTo>
                    <a:pt x="289" y="81"/>
                  </a:lnTo>
                  <a:lnTo>
                    <a:pt x="247" y="94"/>
                  </a:lnTo>
                  <a:lnTo>
                    <a:pt x="219" y="124"/>
                  </a:lnTo>
                  <a:lnTo>
                    <a:pt x="211" y="76"/>
                  </a:lnTo>
                  <a:lnTo>
                    <a:pt x="135" y="88"/>
                  </a:lnTo>
                  <a:lnTo>
                    <a:pt x="120" y="0"/>
                  </a:lnTo>
                  <a:lnTo>
                    <a:pt x="109" y="8"/>
                  </a:lnTo>
                  <a:lnTo>
                    <a:pt x="116" y="24"/>
                  </a:lnTo>
                  <a:lnTo>
                    <a:pt x="106" y="102"/>
                  </a:lnTo>
                  <a:lnTo>
                    <a:pt x="52" y="150"/>
                  </a:lnTo>
                  <a:lnTo>
                    <a:pt x="44" y="182"/>
                  </a:lnTo>
                  <a:lnTo>
                    <a:pt x="29" y="174"/>
                  </a:lnTo>
                  <a:lnTo>
                    <a:pt x="23" y="21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7" name="Freeform 55"/>
            <p:cNvSpPr>
              <a:spLocks noChangeAspect="1"/>
            </p:cNvSpPr>
            <p:nvPr/>
          </p:nvSpPr>
          <p:spPr bwMode="auto">
            <a:xfrm rot="-125859">
              <a:off x="4406" y="2329"/>
              <a:ext cx="405" cy="195"/>
            </a:xfrm>
            <a:custGeom>
              <a:avLst/>
              <a:gdLst>
                <a:gd name="T0" fmla="*/ 0 w 356"/>
                <a:gd name="T1" fmla="*/ 86 h 172"/>
                <a:gd name="T2" fmla="*/ 13 w 356"/>
                <a:gd name="T3" fmla="*/ 164 h 172"/>
                <a:gd name="T4" fmla="*/ 60 w 356"/>
                <a:gd name="T5" fmla="*/ 116 h 172"/>
                <a:gd name="T6" fmla="*/ 131 w 356"/>
                <a:gd name="T7" fmla="*/ 95 h 172"/>
                <a:gd name="T8" fmla="*/ 143 w 356"/>
                <a:gd name="T9" fmla="*/ 75 h 172"/>
                <a:gd name="T10" fmla="*/ 182 w 356"/>
                <a:gd name="T11" fmla="*/ 69 h 172"/>
                <a:gd name="T12" fmla="*/ 233 w 356"/>
                <a:gd name="T13" fmla="*/ 111 h 172"/>
                <a:gd name="T14" fmla="*/ 266 w 356"/>
                <a:gd name="T15" fmla="*/ 119 h 172"/>
                <a:gd name="T16" fmla="*/ 331 w 356"/>
                <a:gd name="T17" fmla="*/ 175 h 172"/>
                <a:gd name="T18" fmla="*/ 308 w 356"/>
                <a:gd name="T19" fmla="*/ 230 h 172"/>
                <a:gd name="T20" fmla="*/ 317 w 356"/>
                <a:gd name="T21" fmla="*/ 254 h 172"/>
                <a:gd name="T22" fmla="*/ 345 w 356"/>
                <a:gd name="T23" fmla="*/ 243 h 172"/>
                <a:gd name="T24" fmla="*/ 370 w 356"/>
                <a:gd name="T25" fmla="*/ 243 h 172"/>
                <a:gd name="T26" fmla="*/ 385 w 356"/>
                <a:gd name="T27" fmla="*/ 261 h 172"/>
                <a:gd name="T28" fmla="*/ 414 w 356"/>
                <a:gd name="T29" fmla="*/ 261 h 172"/>
                <a:gd name="T30" fmla="*/ 424 w 356"/>
                <a:gd name="T31" fmla="*/ 254 h 172"/>
                <a:gd name="T32" fmla="*/ 406 w 356"/>
                <a:gd name="T33" fmla="*/ 205 h 172"/>
                <a:gd name="T34" fmla="*/ 403 w 356"/>
                <a:gd name="T35" fmla="*/ 116 h 172"/>
                <a:gd name="T36" fmla="*/ 378 w 356"/>
                <a:gd name="T37" fmla="*/ 102 h 172"/>
                <a:gd name="T38" fmla="*/ 424 w 356"/>
                <a:gd name="T39" fmla="*/ 61 h 172"/>
                <a:gd name="T40" fmla="*/ 427 w 356"/>
                <a:gd name="T41" fmla="*/ 35 h 172"/>
                <a:gd name="T42" fmla="*/ 455 w 356"/>
                <a:gd name="T43" fmla="*/ 36 h 172"/>
                <a:gd name="T44" fmla="*/ 421 w 356"/>
                <a:gd name="T45" fmla="*/ 91 h 172"/>
                <a:gd name="T46" fmla="*/ 440 w 356"/>
                <a:gd name="T47" fmla="*/ 161 h 172"/>
                <a:gd name="T48" fmla="*/ 449 w 356"/>
                <a:gd name="T49" fmla="*/ 177 h 172"/>
                <a:gd name="T50" fmla="*/ 463 w 356"/>
                <a:gd name="T51" fmla="*/ 186 h 172"/>
                <a:gd name="T52" fmla="*/ 436 w 356"/>
                <a:gd name="T53" fmla="*/ 185 h 172"/>
                <a:gd name="T54" fmla="*/ 446 w 356"/>
                <a:gd name="T55" fmla="*/ 228 h 172"/>
                <a:gd name="T56" fmla="*/ 491 w 356"/>
                <a:gd name="T57" fmla="*/ 254 h 172"/>
                <a:gd name="T58" fmla="*/ 504 w 356"/>
                <a:gd name="T59" fmla="*/ 261 h 172"/>
                <a:gd name="T60" fmla="*/ 518 w 356"/>
                <a:gd name="T61" fmla="*/ 261 h 172"/>
                <a:gd name="T62" fmla="*/ 511 w 356"/>
                <a:gd name="T63" fmla="*/ 285 h 172"/>
                <a:gd name="T64" fmla="*/ 571 w 356"/>
                <a:gd name="T65" fmla="*/ 254 h 172"/>
                <a:gd name="T66" fmla="*/ 581 w 356"/>
                <a:gd name="T67" fmla="*/ 219 h 172"/>
                <a:gd name="T68" fmla="*/ 596 w 356"/>
                <a:gd name="T69" fmla="*/ 181 h 172"/>
                <a:gd name="T70" fmla="*/ 511 w 356"/>
                <a:gd name="T71" fmla="*/ 198 h 172"/>
                <a:gd name="T72" fmla="*/ 455 w 356"/>
                <a:gd name="T73" fmla="*/ 0 h 172"/>
                <a:gd name="T74" fmla="*/ 0 w 356"/>
                <a:gd name="T75" fmla="*/ 86 h 172"/>
                <a:gd name="T76" fmla="*/ 0 w 356"/>
                <a:gd name="T77" fmla="*/ 86 h 172"/>
                <a:gd name="T78" fmla="*/ 0 w 356"/>
                <a:gd name="T79" fmla="*/ 86 h 1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6" h="172">
                  <a:moveTo>
                    <a:pt x="0" y="52"/>
                  </a:moveTo>
                  <a:lnTo>
                    <a:pt x="8" y="100"/>
                  </a:lnTo>
                  <a:lnTo>
                    <a:pt x="36" y="70"/>
                  </a:lnTo>
                  <a:lnTo>
                    <a:pt x="78" y="57"/>
                  </a:lnTo>
                  <a:lnTo>
                    <a:pt x="86" y="45"/>
                  </a:lnTo>
                  <a:lnTo>
                    <a:pt x="109" y="42"/>
                  </a:lnTo>
                  <a:lnTo>
                    <a:pt x="139" y="67"/>
                  </a:lnTo>
                  <a:lnTo>
                    <a:pt x="159" y="72"/>
                  </a:lnTo>
                  <a:lnTo>
                    <a:pt x="198" y="106"/>
                  </a:lnTo>
                  <a:lnTo>
                    <a:pt x="184" y="139"/>
                  </a:lnTo>
                  <a:lnTo>
                    <a:pt x="189" y="154"/>
                  </a:lnTo>
                  <a:lnTo>
                    <a:pt x="206" y="147"/>
                  </a:lnTo>
                  <a:lnTo>
                    <a:pt x="221" y="147"/>
                  </a:lnTo>
                  <a:lnTo>
                    <a:pt x="229" y="158"/>
                  </a:lnTo>
                  <a:lnTo>
                    <a:pt x="247" y="158"/>
                  </a:lnTo>
                  <a:lnTo>
                    <a:pt x="253" y="154"/>
                  </a:lnTo>
                  <a:lnTo>
                    <a:pt x="243" y="124"/>
                  </a:lnTo>
                  <a:lnTo>
                    <a:pt x="240" y="70"/>
                  </a:lnTo>
                  <a:lnTo>
                    <a:pt x="226" y="62"/>
                  </a:lnTo>
                  <a:lnTo>
                    <a:pt x="253" y="37"/>
                  </a:lnTo>
                  <a:lnTo>
                    <a:pt x="255" y="21"/>
                  </a:lnTo>
                  <a:lnTo>
                    <a:pt x="272" y="22"/>
                  </a:lnTo>
                  <a:lnTo>
                    <a:pt x="251" y="56"/>
                  </a:lnTo>
                  <a:lnTo>
                    <a:pt x="263" y="97"/>
                  </a:lnTo>
                  <a:lnTo>
                    <a:pt x="268" y="108"/>
                  </a:lnTo>
                  <a:lnTo>
                    <a:pt x="277" y="113"/>
                  </a:lnTo>
                  <a:lnTo>
                    <a:pt x="260" y="112"/>
                  </a:lnTo>
                  <a:lnTo>
                    <a:pt x="266" y="138"/>
                  </a:lnTo>
                  <a:lnTo>
                    <a:pt x="294" y="154"/>
                  </a:lnTo>
                  <a:lnTo>
                    <a:pt x="301" y="158"/>
                  </a:lnTo>
                  <a:lnTo>
                    <a:pt x="309" y="158"/>
                  </a:lnTo>
                  <a:lnTo>
                    <a:pt x="305" y="172"/>
                  </a:lnTo>
                  <a:lnTo>
                    <a:pt x="341" y="154"/>
                  </a:lnTo>
                  <a:lnTo>
                    <a:pt x="347" y="132"/>
                  </a:lnTo>
                  <a:lnTo>
                    <a:pt x="356" y="109"/>
                  </a:lnTo>
                  <a:lnTo>
                    <a:pt x="305" y="120"/>
                  </a:lnTo>
                  <a:lnTo>
                    <a:pt x="272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8" name="Freeform 56"/>
            <p:cNvSpPr>
              <a:spLocks noChangeAspect="1"/>
            </p:cNvSpPr>
            <p:nvPr/>
          </p:nvSpPr>
          <p:spPr bwMode="auto">
            <a:xfrm rot="-125859">
              <a:off x="4104" y="2406"/>
              <a:ext cx="687" cy="377"/>
            </a:xfrm>
            <a:custGeom>
              <a:avLst/>
              <a:gdLst>
                <a:gd name="T0" fmla="*/ 94 w 605"/>
                <a:gd name="T1" fmla="*/ 494 h 332"/>
                <a:gd name="T2" fmla="*/ 95 w 605"/>
                <a:gd name="T3" fmla="*/ 479 h 332"/>
                <a:gd name="T4" fmla="*/ 160 w 605"/>
                <a:gd name="T5" fmla="*/ 419 h 332"/>
                <a:gd name="T6" fmla="*/ 194 w 605"/>
                <a:gd name="T7" fmla="*/ 377 h 332"/>
                <a:gd name="T8" fmla="*/ 231 w 605"/>
                <a:gd name="T9" fmla="*/ 419 h 332"/>
                <a:gd name="T10" fmla="*/ 343 w 605"/>
                <a:gd name="T11" fmla="*/ 374 h 332"/>
                <a:gd name="T12" fmla="*/ 392 w 605"/>
                <a:gd name="T13" fmla="*/ 366 h 332"/>
                <a:gd name="T14" fmla="*/ 419 w 605"/>
                <a:gd name="T15" fmla="*/ 333 h 332"/>
                <a:gd name="T16" fmla="*/ 463 w 605"/>
                <a:gd name="T17" fmla="*/ 162 h 332"/>
                <a:gd name="T18" fmla="*/ 511 w 605"/>
                <a:gd name="T19" fmla="*/ 183 h 332"/>
                <a:gd name="T20" fmla="*/ 601 w 605"/>
                <a:gd name="T21" fmla="*/ 0 h 332"/>
                <a:gd name="T22" fmla="*/ 670 w 605"/>
                <a:gd name="T23" fmla="*/ 39 h 332"/>
                <a:gd name="T24" fmla="*/ 682 w 605"/>
                <a:gd name="T25" fmla="*/ 8 h 332"/>
                <a:gd name="T26" fmla="*/ 714 w 605"/>
                <a:gd name="T27" fmla="*/ 14 h 332"/>
                <a:gd name="T28" fmla="*/ 780 w 605"/>
                <a:gd name="T29" fmla="*/ 73 h 332"/>
                <a:gd name="T30" fmla="*/ 757 w 605"/>
                <a:gd name="T31" fmla="*/ 126 h 332"/>
                <a:gd name="T32" fmla="*/ 764 w 605"/>
                <a:gd name="T33" fmla="*/ 151 h 332"/>
                <a:gd name="T34" fmla="*/ 793 w 605"/>
                <a:gd name="T35" fmla="*/ 140 h 332"/>
                <a:gd name="T36" fmla="*/ 812 w 605"/>
                <a:gd name="T37" fmla="*/ 164 h 332"/>
                <a:gd name="T38" fmla="*/ 911 w 605"/>
                <a:gd name="T39" fmla="*/ 196 h 332"/>
                <a:gd name="T40" fmla="*/ 820 w 605"/>
                <a:gd name="T41" fmla="*/ 193 h 332"/>
                <a:gd name="T42" fmla="*/ 915 w 605"/>
                <a:gd name="T43" fmla="*/ 275 h 332"/>
                <a:gd name="T44" fmla="*/ 856 w 605"/>
                <a:gd name="T45" fmla="*/ 268 h 332"/>
                <a:gd name="T46" fmla="*/ 977 w 605"/>
                <a:gd name="T47" fmla="*/ 344 h 332"/>
                <a:gd name="T48" fmla="*/ 1006 w 605"/>
                <a:gd name="T49" fmla="*/ 396 h 332"/>
                <a:gd name="T50" fmla="*/ 983 w 605"/>
                <a:gd name="T51" fmla="*/ 389 h 332"/>
                <a:gd name="T52" fmla="*/ 981 w 605"/>
                <a:gd name="T53" fmla="*/ 402 h 332"/>
                <a:gd name="T54" fmla="*/ 587 w 605"/>
                <a:gd name="T55" fmla="*/ 477 h 332"/>
                <a:gd name="T56" fmla="*/ 258 w 605"/>
                <a:gd name="T57" fmla="*/ 518 h 332"/>
                <a:gd name="T58" fmla="*/ 0 w 605"/>
                <a:gd name="T59" fmla="*/ 552 h 332"/>
                <a:gd name="T60" fmla="*/ 94 w 605"/>
                <a:gd name="T61" fmla="*/ 494 h 332"/>
                <a:gd name="T62" fmla="*/ 94 w 605"/>
                <a:gd name="T63" fmla="*/ 494 h 3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05" h="332">
                  <a:moveTo>
                    <a:pt x="56" y="297"/>
                  </a:moveTo>
                  <a:lnTo>
                    <a:pt x="57" y="289"/>
                  </a:lnTo>
                  <a:lnTo>
                    <a:pt x="96" y="252"/>
                  </a:lnTo>
                  <a:lnTo>
                    <a:pt x="117" y="226"/>
                  </a:lnTo>
                  <a:lnTo>
                    <a:pt x="139" y="252"/>
                  </a:lnTo>
                  <a:lnTo>
                    <a:pt x="206" y="225"/>
                  </a:lnTo>
                  <a:lnTo>
                    <a:pt x="236" y="220"/>
                  </a:lnTo>
                  <a:lnTo>
                    <a:pt x="252" y="200"/>
                  </a:lnTo>
                  <a:lnTo>
                    <a:pt x="278" y="98"/>
                  </a:lnTo>
                  <a:lnTo>
                    <a:pt x="307" y="110"/>
                  </a:lnTo>
                  <a:lnTo>
                    <a:pt x="361" y="0"/>
                  </a:lnTo>
                  <a:lnTo>
                    <a:pt x="403" y="23"/>
                  </a:lnTo>
                  <a:lnTo>
                    <a:pt x="410" y="4"/>
                  </a:lnTo>
                  <a:lnTo>
                    <a:pt x="430" y="9"/>
                  </a:lnTo>
                  <a:lnTo>
                    <a:pt x="469" y="43"/>
                  </a:lnTo>
                  <a:lnTo>
                    <a:pt x="455" y="76"/>
                  </a:lnTo>
                  <a:lnTo>
                    <a:pt x="460" y="91"/>
                  </a:lnTo>
                  <a:lnTo>
                    <a:pt x="477" y="84"/>
                  </a:lnTo>
                  <a:lnTo>
                    <a:pt x="489" y="99"/>
                  </a:lnTo>
                  <a:lnTo>
                    <a:pt x="548" y="118"/>
                  </a:lnTo>
                  <a:lnTo>
                    <a:pt x="493" y="116"/>
                  </a:lnTo>
                  <a:lnTo>
                    <a:pt x="550" y="166"/>
                  </a:lnTo>
                  <a:lnTo>
                    <a:pt x="515" y="161"/>
                  </a:lnTo>
                  <a:lnTo>
                    <a:pt x="587" y="207"/>
                  </a:lnTo>
                  <a:lnTo>
                    <a:pt x="605" y="238"/>
                  </a:lnTo>
                  <a:lnTo>
                    <a:pt x="592" y="234"/>
                  </a:lnTo>
                  <a:lnTo>
                    <a:pt x="590" y="242"/>
                  </a:lnTo>
                  <a:lnTo>
                    <a:pt x="353" y="287"/>
                  </a:lnTo>
                  <a:lnTo>
                    <a:pt x="155" y="312"/>
                  </a:lnTo>
                  <a:lnTo>
                    <a:pt x="0" y="332"/>
                  </a:lnTo>
                  <a:lnTo>
                    <a:pt x="56" y="297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59" name="Freeform 57"/>
            <p:cNvSpPr>
              <a:spLocks noChangeAspect="1"/>
            </p:cNvSpPr>
            <p:nvPr/>
          </p:nvSpPr>
          <p:spPr bwMode="auto">
            <a:xfrm rot="-125859">
              <a:off x="4760" y="2497"/>
              <a:ext cx="38" cy="94"/>
            </a:xfrm>
            <a:custGeom>
              <a:avLst/>
              <a:gdLst>
                <a:gd name="T0" fmla="*/ 0 w 33"/>
                <a:gd name="T1" fmla="*/ 136 h 83"/>
                <a:gd name="T2" fmla="*/ 20 w 33"/>
                <a:gd name="T3" fmla="*/ 99 h 83"/>
                <a:gd name="T4" fmla="*/ 40 w 33"/>
                <a:gd name="T5" fmla="*/ 76 h 83"/>
                <a:gd name="T6" fmla="*/ 59 w 33"/>
                <a:gd name="T7" fmla="*/ 0 h 83"/>
                <a:gd name="T8" fmla="*/ 23 w 33"/>
                <a:gd name="T9" fmla="*/ 18 h 83"/>
                <a:gd name="T10" fmla="*/ 0 w 33"/>
                <a:gd name="T11" fmla="*/ 89 h 83"/>
                <a:gd name="T12" fmla="*/ 0 w 33"/>
                <a:gd name="T13" fmla="*/ 136 h 83"/>
                <a:gd name="T14" fmla="*/ 0 w 33"/>
                <a:gd name="T15" fmla="*/ 136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" h="83">
                  <a:moveTo>
                    <a:pt x="0" y="83"/>
                  </a:moveTo>
                  <a:lnTo>
                    <a:pt x="11" y="60"/>
                  </a:lnTo>
                  <a:lnTo>
                    <a:pt x="23" y="46"/>
                  </a:lnTo>
                  <a:lnTo>
                    <a:pt x="33" y="0"/>
                  </a:lnTo>
                  <a:lnTo>
                    <a:pt x="13" y="11"/>
                  </a:lnTo>
                  <a:lnTo>
                    <a:pt x="0" y="55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0" name="Freeform 58"/>
            <p:cNvSpPr>
              <a:spLocks noChangeAspect="1"/>
            </p:cNvSpPr>
            <p:nvPr/>
          </p:nvSpPr>
          <p:spPr bwMode="auto">
            <a:xfrm rot="-125859">
              <a:off x="4273" y="2081"/>
              <a:ext cx="516" cy="322"/>
            </a:xfrm>
            <a:custGeom>
              <a:avLst/>
              <a:gdLst>
                <a:gd name="T0" fmla="*/ 58 w 454"/>
                <a:gd name="T1" fmla="*/ 469 h 284"/>
                <a:gd name="T2" fmla="*/ 185 w 454"/>
                <a:gd name="T3" fmla="*/ 449 h 284"/>
                <a:gd name="T4" fmla="*/ 638 w 454"/>
                <a:gd name="T5" fmla="*/ 363 h 284"/>
                <a:gd name="T6" fmla="*/ 660 w 454"/>
                <a:gd name="T7" fmla="*/ 345 h 284"/>
                <a:gd name="T8" fmla="*/ 686 w 454"/>
                <a:gd name="T9" fmla="*/ 345 h 284"/>
                <a:gd name="T10" fmla="*/ 713 w 454"/>
                <a:gd name="T11" fmla="*/ 324 h 284"/>
                <a:gd name="T12" fmla="*/ 757 w 454"/>
                <a:gd name="T13" fmla="*/ 270 h 284"/>
                <a:gd name="T14" fmla="*/ 683 w 454"/>
                <a:gd name="T15" fmla="*/ 211 h 284"/>
                <a:gd name="T16" fmla="*/ 681 w 454"/>
                <a:gd name="T17" fmla="*/ 156 h 284"/>
                <a:gd name="T18" fmla="*/ 713 w 454"/>
                <a:gd name="T19" fmla="*/ 81 h 284"/>
                <a:gd name="T20" fmla="*/ 664 w 454"/>
                <a:gd name="T21" fmla="*/ 57 h 284"/>
                <a:gd name="T22" fmla="*/ 611 w 454"/>
                <a:gd name="T23" fmla="*/ 0 h 284"/>
                <a:gd name="T24" fmla="*/ 107 w 454"/>
                <a:gd name="T25" fmla="*/ 90 h 284"/>
                <a:gd name="T26" fmla="*/ 83 w 454"/>
                <a:gd name="T27" fmla="*/ 57 h 284"/>
                <a:gd name="T28" fmla="*/ 0 w 454"/>
                <a:gd name="T29" fmla="*/ 113 h 284"/>
                <a:gd name="T30" fmla="*/ 58 w 454"/>
                <a:gd name="T31" fmla="*/ 469 h 284"/>
                <a:gd name="T32" fmla="*/ 58 w 454"/>
                <a:gd name="T33" fmla="*/ 469 h 2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4" h="284">
                  <a:moveTo>
                    <a:pt x="35" y="284"/>
                  </a:moveTo>
                  <a:lnTo>
                    <a:pt x="111" y="272"/>
                  </a:lnTo>
                  <a:lnTo>
                    <a:pt x="383" y="220"/>
                  </a:lnTo>
                  <a:lnTo>
                    <a:pt x="396" y="208"/>
                  </a:lnTo>
                  <a:lnTo>
                    <a:pt x="411" y="208"/>
                  </a:lnTo>
                  <a:lnTo>
                    <a:pt x="428" y="196"/>
                  </a:lnTo>
                  <a:lnTo>
                    <a:pt x="454" y="163"/>
                  </a:lnTo>
                  <a:lnTo>
                    <a:pt x="409" y="128"/>
                  </a:lnTo>
                  <a:lnTo>
                    <a:pt x="408" y="95"/>
                  </a:lnTo>
                  <a:lnTo>
                    <a:pt x="428" y="49"/>
                  </a:lnTo>
                  <a:lnTo>
                    <a:pt x="398" y="34"/>
                  </a:lnTo>
                  <a:lnTo>
                    <a:pt x="366" y="0"/>
                  </a:lnTo>
                  <a:lnTo>
                    <a:pt x="64" y="55"/>
                  </a:lnTo>
                  <a:lnTo>
                    <a:pt x="49" y="34"/>
                  </a:lnTo>
                  <a:lnTo>
                    <a:pt x="0" y="69"/>
                  </a:lnTo>
                  <a:lnTo>
                    <a:pt x="35" y="284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1" name="Freeform 59"/>
            <p:cNvSpPr>
              <a:spLocks noChangeAspect="1"/>
            </p:cNvSpPr>
            <p:nvPr/>
          </p:nvSpPr>
          <p:spPr bwMode="auto">
            <a:xfrm rot="-125859">
              <a:off x="4832" y="1898"/>
              <a:ext cx="297" cy="148"/>
            </a:xfrm>
            <a:custGeom>
              <a:avLst/>
              <a:gdLst>
                <a:gd name="T0" fmla="*/ 0 w 261"/>
                <a:gd name="T1" fmla="*/ 205 h 130"/>
                <a:gd name="T2" fmla="*/ 204 w 261"/>
                <a:gd name="T3" fmla="*/ 161 h 130"/>
                <a:gd name="T4" fmla="*/ 240 w 261"/>
                <a:gd name="T5" fmla="*/ 149 h 130"/>
                <a:gd name="T6" fmla="*/ 254 w 261"/>
                <a:gd name="T7" fmla="*/ 156 h 130"/>
                <a:gd name="T8" fmla="*/ 269 w 261"/>
                <a:gd name="T9" fmla="*/ 186 h 130"/>
                <a:gd name="T10" fmla="*/ 291 w 261"/>
                <a:gd name="T11" fmla="*/ 190 h 130"/>
                <a:gd name="T12" fmla="*/ 306 w 261"/>
                <a:gd name="T13" fmla="*/ 215 h 130"/>
                <a:gd name="T14" fmla="*/ 319 w 261"/>
                <a:gd name="T15" fmla="*/ 217 h 130"/>
                <a:gd name="T16" fmla="*/ 336 w 261"/>
                <a:gd name="T17" fmla="*/ 194 h 130"/>
                <a:gd name="T18" fmla="*/ 341 w 261"/>
                <a:gd name="T19" fmla="*/ 171 h 130"/>
                <a:gd name="T20" fmla="*/ 356 w 261"/>
                <a:gd name="T21" fmla="*/ 199 h 130"/>
                <a:gd name="T22" fmla="*/ 438 w 261"/>
                <a:gd name="T23" fmla="*/ 174 h 130"/>
                <a:gd name="T24" fmla="*/ 434 w 261"/>
                <a:gd name="T25" fmla="*/ 146 h 130"/>
                <a:gd name="T26" fmla="*/ 411 w 261"/>
                <a:gd name="T27" fmla="*/ 106 h 130"/>
                <a:gd name="T28" fmla="*/ 398 w 261"/>
                <a:gd name="T29" fmla="*/ 100 h 130"/>
                <a:gd name="T30" fmla="*/ 386 w 261"/>
                <a:gd name="T31" fmla="*/ 105 h 130"/>
                <a:gd name="T32" fmla="*/ 387 w 261"/>
                <a:gd name="T33" fmla="*/ 110 h 130"/>
                <a:gd name="T34" fmla="*/ 405 w 261"/>
                <a:gd name="T35" fmla="*/ 113 h 130"/>
                <a:gd name="T36" fmla="*/ 413 w 261"/>
                <a:gd name="T37" fmla="*/ 149 h 130"/>
                <a:gd name="T38" fmla="*/ 381 w 261"/>
                <a:gd name="T39" fmla="*/ 162 h 130"/>
                <a:gd name="T40" fmla="*/ 336 w 261"/>
                <a:gd name="T41" fmla="*/ 132 h 130"/>
                <a:gd name="T42" fmla="*/ 319 w 261"/>
                <a:gd name="T43" fmla="*/ 100 h 130"/>
                <a:gd name="T44" fmla="*/ 299 w 261"/>
                <a:gd name="T45" fmla="*/ 93 h 130"/>
                <a:gd name="T46" fmla="*/ 299 w 261"/>
                <a:gd name="T47" fmla="*/ 100 h 130"/>
                <a:gd name="T48" fmla="*/ 279 w 261"/>
                <a:gd name="T49" fmla="*/ 83 h 130"/>
                <a:gd name="T50" fmla="*/ 292 w 261"/>
                <a:gd name="T51" fmla="*/ 61 h 130"/>
                <a:gd name="T52" fmla="*/ 307 w 261"/>
                <a:gd name="T53" fmla="*/ 40 h 130"/>
                <a:gd name="T54" fmla="*/ 281 w 261"/>
                <a:gd name="T55" fmla="*/ 0 h 130"/>
                <a:gd name="T56" fmla="*/ 240 w 261"/>
                <a:gd name="T57" fmla="*/ 32 h 130"/>
                <a:gd name="T58" fmla="*/ 93 w 261"/>
                <a:gd name="T59" fmla="*/ 69 h 130"/>
                <a:gd name="T60" fmla="*/ 0 w 261"/>
                <a:gd name="T61" fmla="*/ 88 h 130"/>
                <a:gd name="T62" fmla="*/ 0 w 261"/>
                <a:gd name="T63" fmla="*/ 205 h 130"/>
                <a:gd name="T64" fmla="*/ 0 w 261"/>
                <a:gd name="T65" fmla="*/ 205 h 1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61" h="130">
                  <a:moveTo>
                    <a:pt x="0" y="122"/>
                  </a:moveTo>
                  <a:lnTo>
                    <a:pt x="121" y="96"/>
                  </a:lnTo>
                  <a:lnTo>
                    <a:pt x="143" y="89"/>
                  </a:lnTo>
                  <a:lnTo>
                    <a:pt x="151" y="92"/>
                  </a:lnTo>
                  <a:lnTo>
                    <a:pt x="160" y="111"/>
                  </a:lnTo>
                  <a:lnTo>
                    <a:pt x="174" y="113"/>
                  </a:lnTo>
                  <a:lnTo>
                    <a:pt x="182" y="128"/>
                  </a:lnTo>
                  <a:lnTo>
                    <a:pt x="190" y="130"/>
                  </a:lnTo>
                  <a:lnTo>
                    <a:pt x="200" y="115"/>
                  </a:lnTo>
                  <a:lnTo>
                    <a:pt x="204" y="102"/>
                  </a:lnTo>
                  <a:lnTo>
                    <a:pt x="213" y="119"/>
                  </a:lnTo>
                  <a:lnTo>
                    <a:pt x="261" y="104"/>
                  </a:lnTo>
                  <a:lnTo>
                    <a:pt x="258" y="86"/>
                  </a:lnTo>
                  <a:lnTo>
                    <a:pt x="245" y="63"/>
                  </a:lnTo>
                  <a:lnTo>
                    <a:pt x="238" y="60"/>
                  </a:lnTo>
                  <a:lnTo>
                    <a:pt x="230" y="62"/>
                  </a:lnTo>
                  <a:lnTo>
                    <a:pt x="231" y="66"/>
                  </a:lnTo>
                  <a:lnTo>
                    <a:pt x="242" y="67"/>
                  </a:lnTo>
                  <a:lnTo>
                    <a:pt x="246" y="89"/>
                  </a:lnTo>
                  <a:lnTo>
                    <a:pt x="227" y="97"/>
                  </a:lnTo>
                  <a:lnTo>
                    <a:pt x="200" y="79"/>
                  </a:lnTo>
                  <a:lnTo>
                    <a:pt x="190" y="60"/>
                  </a:lnTo>
                  <a:lnTo>
                    <a:pt x="178" y="55"/>
                  </a:lnTo>
                  <a:lnTo>
                    <a:pt x="178" y="60"/>
                  </a:lnTo>
                  <a:lnTo>
                    <a:pt x="166" y="49"/>
                  </a:lnTo>
                  <a:lnTo>
                    <a:pt x="175" y="36"/>
                  </a:lnTo>
                  <a:lnTo>
                    <a:pt x="183" y="24"/>
                  </a:lnTo>
                  <a:lnTo>
                    <a:pt x="168" y="0"/>
                  </a:lnTo>
                  <a:lnTo>
                    <a:pt x="143" y="19"/>
                  </a:lnTo>
                  <a:lnTo>
                    <a:pt x="55" y="41"/>
                  </a:lnTo>
                  <a:lnTo>
                    <a:pt x="0" y="53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99CC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262" name="Group 64"/>
          <p:cNvGrpSpPr>
            <a:grpSpLocks/>
          </p:cNvGrpSpPr>
          <p:nvPr/>
        </p:nvGrpSpPr>
        <p:grpSpPr bwMode="auto">
          <a:xfrm>
            <a:off x="2227264" y="1782763"/>
            <a:ext cx="7261225" cy="4322762"/>
            <a:chOff x="672" y="1344"/>
            <a:chExt cx="4574" cy="2723"/>
          </a:xfrm>
        </p:grpSpPr>
        <p:sp>
          <p:nvSpPr>
            <p:cNvPr id="263" name="Freeform 65"/>
            <p:cNvSpPr>
              <a:spLocks noChangeAspect="1"/>
            </p:cNvSpPr>
            <p:nvPr/>
          </p:nvSpPr>
          <p:spPr bwMode="auto">
            <a:xfrm rot="-125859">
              <a:off x="1871" y="2366"/>
              <a:ext cx="647" cy="498"/>
            </a:xfrm>
            <a:custGeom>
              <a:avLst/>
              <a:gdLst>
                <a:gd name="T0" fmla="*/ 95 w 570"/>
                <a:gd name="T1" fmla="*/ 0 h 439"/>
                <a:gd name="T2" fmla="*/ 703 w 570"/>
                <a:gd name="T3" fmla="*/ 68 h 439"/>
                <a:gd name="T4" fmla="*/ 946 w 570"/>
                <a:gd name="T5" fmla="*/ 87 h 439"/>
                <a:gd name="T6" fmla="*/ 938 w 570"/>
                <a:gd name="T7" fmla="*/ 246 h 439"/>
                <a:gd name="T8" fmla="*/ 902 w 570"/>
                <a:gd name="T9" fmla="*/ 727 h 439"/>
                <a:gd name="T10" fmla="*/ 779 w 570"/>
                <a:gd name="T11" fmla="*/ 717 h 439"/>
                <a:gd name="T12" fmla="*/ 393 w 570"/>
                <a:gd name="T13" fmla="*/ 684 h 439"/>
                <a:gd name="T14" fmla="*/ 0 w 570"/>
                <a:gd name="T15" fmla="*/ 633 h 439"/>
                <a:gd name="T16" fmla="*/ 95 w 570"/>
                <a:gd name="T17" fmla="*/ 0 h 439"/>
                <a:gd name="T18" fmla="*/ 95 w 570"/>
                <a:gd name="T19" fmla="*/ 0 h 4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0" h="439">
                  <a:moveTo>
                    <a:pt x="57" y="0"/>
                  </a:moveTo>
                  <a:lnTo>
                    <a:pt x="423" y="41"/>
                  </a:lnTo>
                  <a:lnTo>
                    <a:pt x="570" y="53"/>
                  </a:lnTo>
                  <a:lnTo>
                    <a:pt x="565" y="148"/>
                  </a:lnTo>
                  <a:lnTo>
                    <a:pt x="544" y="439"/>
                  </a:lnTo>
                  <a:lnTo>
                    <a:pt x="469" y="433"/>
                  </a:lnTo>
                  <a:lnTo>
                    <a:pt x="237" y="413"/>
                  </a:lnTo>
                  <a:lnTo>
                    <a:pt x="0" y="38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4" name="Freeform 66"/>
            <p:cNvSpPr>
              <a:spLocks noChangeAspect="1"/>
            </p:cNvSpPr>
            <p:nvPr/>
          </p:nvSpPr>
          <p:spPr bwMode="auto">
            <a:xfrm rot="-125859">
              <a:off x="2369" y="1527"/>
              <a:ext cx="584" cy="358"/>
            </a:xfrm>
            <a:custGeom>
              <a:avLst/>
              <a:gdLst>
                <a:gd name="T0" fmla="*/ 45 w 515"/>
                <a:gd name="T1" fmla="*/ 0 h 316"/>
                <a:gd name="T2" fmla="*/ 786 w 515"/>
                <a:gd name="T3" fmla="*/ 37 h 316"/>
                <a:gd name="T4" fmla="*/ 790 w 515"/>
                <a:gd name="T5" fmla="*/ 168 h 316"/>
                <a:gd name="T6" fmla="*/ 824 w 515"/>
                <a:gd name="T7" fmla="*/ 274 h 316"/>
                <a:gd name="T8" fmla="*/ 828 w 515"/>
                <a:gd name="T9" fmla="*/ 409 h 316"/>
                <a:gd name="T10" fmla="*/ 852 w 515"/>
                <a:gd name="T11" fmla="*/ 521 h 316"/>
                <a:gd name="T12" fmla="*/ 404 w 515"/>
                <a:gd name="T13" fmla="*/ 508 h 316"/>
                <a:gd name="T14" fmla="*/ 0 w 515"/>
                <a:gd name="T15" fmla="*/ 479 h 316"/>
                <a:gd name="T16" fmla="*/ 45 w 515"/>
                <a:gd name="T17" fmla="*/ 0 h 316"/>
                <a:gd name="T18" fmla="*/ 45 w 515"/>
                <a:gd name="T19" fmla="*/ 0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15" h="316">
                  <a:moveTo>
                    <a:pt x="27" y="0"/>
                  </a:moveTo>
                  <a:lnTo>
                    <a:pt x="475" y="23"/>
                  </a:lnTo>
                  <a:lnTo>
                    <a:pt x="478" y="102"/>
                  </a:lnTo>
                  <a:lnTo>
                    <a:pt x="498" y="167"/>
                  </a:lnTo>
                  <a:lnTo>
                    <a:pt x="501" y="249"/>
                  </a:lnTo>
                  <a:lnTo>
                    <a:pt x="515" y="316"/>
                  </a:lnTo>
                  <a:lnTo>
                    <a:pt x="244" y="308"/>
                  </a:lnTo>
                  <a:lnTo>
                    <a:pt x="0" y="29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5" name="Freeform 67"/>
            <p:cNvSpPr>
              <a:spLocks noChangeAspect="1"/>
            </p:cNvSpPr>
            <p:nvPr/>
          </p:nvSpPr>
          <p:spPr bwMode="auto">
            <a:xfrm rot="-125859">
              <a:off x="2351" y="1856"/>
              <a:ext cx="624" cy="408"/>
            </a:xfrm>
            <a:custGeom>
              <a:avLst/>
              <a:gdLst>
                <a:gd name="T0" fmla="*/ 45 w 550"/>
                <a:gd name="T1" fmla="*/ 0 h 359"/>
                <a:gd name="T2" fmla="*/ 448 w 550"/>
                <a:gd name="T3" fmla="*/ 30 h 359"/>
                <a:gd name="T4" fmla="*/ 899 w 550"/>
                <a:gd name="T5" fmla="*/ 44 h 359"/>
                <a:gd name="T6" fmla="*/ 869 w 550"/>
                <a:gd name="T7" fmla="*/ 100 h 359"/>
                <a:gd name="T8" fmla="*/ 911 w 550"/>
                <a:gd name="T9" fmla="*/ 140 h 359"/>
                <a:gd name="T10" fmla="*/ 910 w 550"/>
                <a:gd name="T11" fmla="*/ 436 h 359"/>
                <a:gd name="T12" fmla="*/ 891 w 550"/>
                <a:gd name="T13" fmla="*/ 433 h 359"/>
                <a:gd name="T14" fmla="*/ 893 w 550"/>
                <a:gd name="T15" fmla="*/ 473 h 359"/>
                <a:gd name="T16" fmla="*/ 908 w 550"/>
                <a:gd name="T17" fmla="*/ 502 h 359"/>
                <a:gd name="T18" fmla="*/ 899 w 550"/>
                <a:gd name="T19" fmla="*/ 528 h 359"/>
                <a:gd name="T20" fmla="*/ 908 w 550"/>
                <a:gd name="T21" fmla="*/ 599 h 359"/>
                <a:gd name="T22" fmla="*/ 887 w 550"/>
                <a:gd name="T23" fmla="*/ 592 h 359"/>
                <a:gd name="T24" fmla="*/ 863 w 550"/>
                <a:gd name="T25" fmla="*/ 566 h 359"/>
                <a:gd name="T26" fmla="*/ 783 w 550"/>
                <a:gd name="T27" fmla="*/ 539 h 359"/>
                <a:gd name="T28" fmla="*/ 705 w 550"/>
                <a:gd name="T29" fmla="*/ 541 h 359"/>
                <a:gd name="T30" fmla="*/ 658 w 550"/>
                <a:gd name="T31" fmla="*/ 509 h 359"/>
                <a:gd name="T32" fmla="*/ 0 w 550"/>
                <a:gd name="T33" fmla="*/ 471 h 359"/>
                <a:gd name="T34" fmla="*/ 45 w 550"/>
                <a:gd name="T35" fmla="*/ 0 h 359"/>
                <a:gd name="T36" fmla="*/ 45 w 550"/>
                <a:gd name="T37" fmla="*/ 0 h 35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50" h="359">
                  <a:moveTo>
                    <a:pt x="27" y="0"/>
                  </a:moveTo>
                  <a:lnTo>
                    <a:pt x="271" y="18"/>
                  </a:lnTo>
                  <a:lnTo>
                    <a:pt x="542" y="26"/>
                  </a:lnTo>
                  <a:lnTo>
                    <a:pt x="524" y="60"/>
                  </a:lnTo>
                  <a:lnTo>
                    <a:pt x="550" y="84"/>
                  </a:lnTo>
                  <a:lnTo>
                    <a:pt x="549" y="261"/>
                  </a:lnTo>
                  <a:lnTo>
                    <a:pt x="538" y="260"/>
                  </a:lnTo>
                  <a:lnTo>
                    <a:pt x="539" y="283"/>
                  </a:lnTo>
                  <a:lnTo>
                    <a:pt x="547" y="301"/>
                  </a:lnTo>
                  <a:lnTo>
                    <a:pt x="542" y="317"/>
                  </a:lnTo>
                  <a:lnTo>
                    <a:pt x="547" y="359"/>
                  </a:lnTo>
                  <a:lnTo>
                    <a:pt x="535" y="355"/>
                  </a:lnTo>
                  <a:lnTo>
                    <a:pt x="521" y="339"/>
                  </a:lnTo>
                  <a:lnTo>
                    <a:pt x="472" y="323"/>
                  </a:lnTo>
                  <a:lnTo>
                    <a:pt x="425" y="325"/>
                  </a:lnTo>
                  <a:lnTo>
                    <a:pt x="397" y="305"/>
                  </a:lnTo>
                  <a:lnTo>
                    <a:pt x="0" y="282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6" name="Freeform 68"/>
            <p:cNvSpPr>
              <a:spLocks noChangeAspect="1"/>
            </p:cNvSpPr>
            <p:nvPr/>
          </p:nvSpPr>
          <p:spPr bwMode="auto">
            <a:xfrm rot="-125859">
              <a:off x="2342" y="2175"/>
              <a:ext cx="732" cy="356"/>
            </a:xfrm>
            <a:custGeom>
              <a:avLst/>
              <a:gdLst>
                <a:gd name="T0" fmla="*/ 29 w 646"/>
                <a:gd name="T1" fmla="*/ 0 h 314"/>
                <a:gd name="T2" fmla="*/ 684 w 646"/>
                <a:gd name="T3" fmla="*/ 37 h 314"/>
                <a:gd name="T4" fmla="*/ 731 w 646"/>
                <a:gd name="T5" fmla="*/ 71 h 314"/>
                <a:gd name="T6" fmla="*/ 808 w 646"/>
                <a:gd name="T7" fmla="*/ 67 h 314"/>
                <a:gd name="T8" fmla="*/ 888 w 646"/>
                <a:gd name="T9" fmla="*/ 95 h 314"/>
                <a:gd name="T10" fmla="*/ 912 w 646"/>
                <a:gd name="T11" fmla="*/ 121 h 314"/>
                <a:gd name="T12" fmla="*/ 931 w 646"/>
                <a:gd name="T13" fmla="*/ 127 h 314"/>
                <a:gd name="T14" fmla="*/ 968 w 646"/>
                <a:gd name="T15" fmla="*/ 227 h 314"/>
                <a:gd name="T16" fmla="*/ 968 w 646"/>
                <a:gd name="T17" fmla="*/ 257 h 314"/>
                <a:gd name="T18" fmla="*/ 993 w 646"/>
                <a:gd name="T19" fmla="*/ 305 h 314"/>
                <a:gd name="T20" fmla="*/ 1004 w 646"/>
                <a:gd name="T21" fmla="*/ 379 h 314"/>
                <a:gd name="T22" fmla="*/ 997 w 646"/>
                <a:gd name="T23" fmla="*/ 400 h 314"/>
                <a:gd name="T24" fmla="*/ 1013 w 646"/>
                <a:gd name="T25" fmla="*/ 424 h 314"/>
                <a:gd name="T26" fmla="*/ 1064 w 646"/>
                <a:gd name="T27" fmla="*/ 519 h 314"/>
                <a:gd name="T28" fmla="*/ 590 w 646"/>
                <a:gd name="T29" fmla="*/ 516 h 314"/>
                <a:gd name="T30" fmla="*/ 233 w 646"/>
                <a:gd name="T31" fmla="*/ 493 h 314"/>
                <a:gd name="T32" fmla="*/ 242 w 646"/>
                <a:gd name="T33" fmla="*/ 337 h 314"/>
                <a:gd name="T34" fmla="*/ 0 w 646"/>
                <a:gd name="T35" fmla="*/ 317 h 314"/>
                <a:gd name="T36" fmla="*/ 29 w 646"/>
                <a:gd name="T37" fmla="*/ 0 h 314"/>
                <a:gd name="T38" fmla="*/ 29 w 646"/>
                <a:gd name="T39" fmla="*/ 0 h 3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46" h="314">
                  <a:moveTo>
                    <a:pt x="18" y="0"/>
                  </a:moveTo>
                  <a:lnTo>
                    <a:pt x="415" y="23"/>
                  </a:lnTo>
                  <a:lnTo>
                    <a:pt x="443" y="43"/>
                  </a:lnTo>
                  <a:lnTo>
                    <a:pt x="490" y="41"/>
                  </a:lnTo>
                  <a:lnTo>
                    <a:pt x="539" y="57"/>
                  </a:lnTo>
                  <a:lnTo>
                    <a:pt x="553" y="73"/>
                  </a:lnTo>
                  <a:lnTo>
                    <a:pt x="565" y="77"/>
                  </a:lnTo>
                  <a:lnTo>
                    <a:pt x="587" y="137"/>
                  </a:lnTo>
                  <a:lnTo>
                    <a:pt x="587" y="155"/>
                  </a:lnTo>
                  <a:lnTo>
                    <a:pt x="602" y="184"/>
                  </a:lnTo>
                  <a:lnTo>
                    <a:pt x="609" y="229"/>
                  </a:lnTo>
                  <a:lnTo>
                    <a:pt x="605" y="242"/>
                  </a:lnTo>
                  <a:lnTo>
                    <a:pt x="614" y="257"/>
                  </a:lnTo>
                  <a:lnTo>
                    <a:pt x="646" y="314"/>
                  </a:lnTo>
                  <a:lnTo>
                    <a:pt x="358" y="312"/>
                  </a:lnTo>
                  <a:lnTo>
                    <a:pt x="142" y="299"/>
                  </a:lnTo>
                  <a:lnTo>
                    <a:pt x="147" y="204"/>
                  </a:lnTo>
                  <a:lnTo>
                    <a:pt x="0" y="19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7" name="Freeform 69"/>
            <p:cNvSpPr>
              <a:spLocks noChangeAspect="1"/>
            </p:cNvSpPr>
            <p:nvPr/>
          </p:nvSpPr>
          <p:spPr bwMode="auto">
            <a:xfrm rot="-125859">
              <a:off x="2491" y="2510"/>
              <a:ext cx="660" cy="348"/>
            </a:xfrm>
            <a:custGeom>
              <a:avLst/>
              <a:gdLst>
                <a:gd name="T0" fmla="*/ 35 w 582"/>
                <a:gd name="T1" fmla="*/ 0 h 306"/>
                <a:gd name="T2" fmla="*/ 392 w 582"/>
                <a:gd name="T3" fmla="*/ 22 h 306"/>
                <a:gd name="T4" fmla="*/ 868 w 582"/>
                <a:gd name="T5" fmla="*/ 25 h 306"/>
                <a:gd name="T6" fmla="*/ 895 w 582"/>
                <a:gd name="T7" fmla="*/ 49 h 306"/>
                <a:gd name="T8" fmla="*/ 908 w 582"/>
                <a:gd name="T9" fmla="*/ 44 h 306"/>
                <a:gd name="T10" fmla="*/ 925 w 582"/>
                <a:gd name="T11" fmla="*/ 68 h 306"/>
                <a:gd name="T12" fmla="*/ 911 w 582"/>
                <a:gd name="T13" fmla="*/ 68 h 306"/>
                <a:gd name="T14" fmla="*/ 895 w 582"/>
                <a:gd name="T15" fmla="*/ 105 h 306"/>
                <a:gd name="T16" fmla="*/ 933 w 582"/>
                <a:gd name="T17" fmla="*/ 158 h 306"/>
                <a:gd name="T18" fmla="*/ 962 w 582"/>
                <a:gd name="T19" fmla="*/ 167 h 306"/>
                <a:gd name="T20" fmla="*/ 958 w 582"/>
                <a:gd name="T21" fmla="*/ 508 h 306"/>
                <a:gd name="T22" fmla="*/ 551 w 582"/>
                <a:gd name="T23" fmla="*/ 512 h 306"/>
                <a:gd name="T24" fmla="*/ 0 w 582"/>
                <a:gd name="T25" fmla="*/ 487 h 306"/>
                <a:gd name="T26" fmla="*/ 35 w 582"/>
                <a:gd name="T27" fmla="*/ 0 h 306"/>
                <a:gd name="T28" fmla="*/ 35 w 582"/>
                <a:gd name="T29" fmla="*/ 0 h 3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82" h="306">
                  <a:moveTo>
                    <a:pt x="21" y="0"/>
                  </a:moveTo>
                  <a:lnTo>
                    <a:pt x="237" y="13"/>
                  </a:lnTo>
                  <a:lnTo>
                    <a:pt x="525" y="15"/>
                  </a:lnTo>
                  <a:lnTo>
                    <a:pt x="541" y="29"/>
                  </a:lnTo>
                  <a:lnTo>
                    <a:pt x="549" y="26"/>
                  </a:lnTo>
                  <a:lnTo>
                    <a:pt x="560" y="41"/>
                  </a:lnTo>
                  <a:lnTo>
                    <a:pt x="550" y="41"/>
                  </a:lnTo>
                  <a:lnTo>
                    <a:pt x="541" y="62"/>
                  </a:lnTo>
                  <a:lnTo>
                    <a:pt x="564" y="94"/>
                  </a:lnTo>
                  <a:lnTo>
                    <a:pt x="582" y="99"/>
                  </a:lnTo>
                  <a:lnTo>
                    <a:pt x="579" y="304"/>
                  </a:lnTo>
                  <a:lnTo>
                    <a:pt x="333" y="306"/>
                  </a:lnTo>
                  <a:lnTo>
                    <a:pt x="0" y="29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8" name="Freeform 70"/>
            <p:cNvSpPr>
              <a:spLocks noChangeAspect="1"/>
            </p:cNvSpPr>
            <p:nvPr/>
          </p:nvSpPr>
          <p:spPr bwMode="auto">
            <a:xfrm rot="-125859">
              <a:off x="2913" y="1504"/>
              <a:ext cx="578" cy="629"/>
            </a:xfrm>
            <a:custGeom>
              <a:avLst/>
              <a:gdLst>
                <a:gd name="T0" fmla="*/ 3 w 509"/>
                <a:gd name="T1" fmla="*/ 174 h 554"/>
                <a:gd name="T2" fmla="*/ 39 w 509"/>
                <a:gd name="T3" fmla="*/ 283 h 554"/>
                <a:gd name="T4" fmla="*/ 44 w 509"/>
                <a:gd name="T5" fmla="*/ 419 h 554"/>
                <a:gd name="T6" fmla="*/ 66 w 509"/>
                <a:gd name="T7" fmla="*/ 530 h 554"/>
                <a:gd name="T8" fmla="*/ 36 w 509"/>
                <a:gd name="T9" fmla="*/ 587 h 554"/>
                <a:gd name="T10" fmla="*/ 79 w 509"/>
                <a:gd name="T11" fmla="*/ 627 h 554"/>
                <a:gd name="T12" fmla="*/ 77 w 509"/>
                <a:gd name="T13" fmla="*/ 921 h 554"/>
                <a:gd name="T14" fmla="*/ 695 w 509"/>
                <a:gd name="T15" fmla="*/ 911 h 554"/>
                <a:gd name="T16" fmla="*/ 687 w 509"/>
                <a:gd name="T17" fmla="*/ 850 h 554"/>
                <a:gd name="T18" fmla="*/ 618 w 509"/>
                <a:gd name="T19" fmla="*/ 800 h 554"/>
                <a:gd name="T20" fmla="*/ 587 w 509"/>
                <a:gd name="T21" fmla="*/ 764 h 554"/>
                <a:gd name="T22" fmla="*/ 504 w 509"/>
                <a:gd name="T23" fmla="*/ 713 h 554"/>
                <a:gd name="T24" fmla="*/ 505 w 509"/>
                <a:gd name="T25" fmla="*/ 629 h 554"/>
                <a:gd name="T26" fmla="*/ 487 w 509"/>
                <a:gd name="T27" fmla="*/ 573 h 554"/>
                <a:gd name="T28" fmla="*/ 554 w 509"/>
                <a:gd name="T29" fmla="*/ 492 h 554"/>
                <a:gd name="T30" fmla="*/ 551 w 509"/>
                <a:gd name="T31" fmla="*/ 410 h 554"/>
                <a:gd name="T32" fmla="*/ 663 w 509"/>
                <a:gd name="T33" fmla="*/ 326 h 554"/>
                <a:gd name="T34" fmla="*/ 692 w 509"/>
                <a:gd name="T35" fmla="*/ 279 h 554"/>
                <a:gd name="T36" fmla="*/ 846 w 509"/>
                <a:gd name="T37" fmla="*/ 198 h 554"/>
                <a:gd name="T38" fmla="*/ 777 w 509"/>
                <a:gd name="T39" fmla="*/ 169 h 554"/>
                <a:gd name="T40" fmla="*/ 715 w 509"/>
                <a:gd name="T41" fmla="*/ 174 h 554"/>
                <a:gd name="T42" fmla="*/ 702 w 509"/>
                <a:gd name="T43" fmla="*/ 151 h 554"/>
                <a:gd name="T44" fmla="*/ 588 w 509"/>
                <a:gd name="T45" fmla="*/ 150 h 554"/>
                <a:gd name="T46" fmla="*/ 514 w 509"/>
                <a:gd name="T47" fmla="*/ 126 h 554"/>
                <a:gd name="T48" fmla="*/ 358 w 509"/>
                <a:gd name="T49" fmla="*/ 111 h 554"/>
                <a:gd name="T50" fmla="*/ 335 w 509"/>
                <a:gd name="T51" fmla="*/ 85 h 554"/>
                <a:gd name="T52" fmla="*/ 273 w 509"/>
                <a:gd name="T53" fmla="*/ 60 h 554"/>
                <a:gd name="T54" fmla="*/ 260 w 509"/>
                <a:gd name="T55" fmla="*/ 0 h 554"/>
                <a:gd name="T56" fmla="*/ 223 w 509"/>
                <a:gd name="T57" fmla="*/ 0 h 554"/>
                <a:gd name="T58" fmla="*/ 223 w 509"/>
                <a:gd name="T59" fmla="*/ 44 h 554"/>
                <a:gd name="T60" fmla="*/ 0 w 509"/>
                <a:gd name="T61" fmla="*/ 44 h 554"/>
                <a:gd name="T62" fmla="*/ 3 w 509"/>
                <a:gd name="T63" fmla="*/ 174 h 554"/>
                <a:gd name="T64" fmla="*/ 3 w 509"/>
                <a:gd name="T65" fmla="*/ 174 h 5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09" h="554">
                  <a:moveTo>
                    <a:pt x="3" y="105"/>
                  </a:moveTo>
                  <a:lnTo>
                    <a:pt x="23" y="170"/>
                  </a:lnTo>
                  <a:lnTo>
                    <a:pt x="26" y="252"/>
                  </a:lnTo>
                  <a:lnTo>
                    <a:pt x="40" y="319"/>
                  </a:lnTo>
                  <a:lnTo>
                    <a:pt x="22" y="353"/>
                  </a:lnTo>
                  <a:lnTo>
                    <a:pt x="48" y="377"/>
                  </a:lnTo>
                  <a:lnTo>
                    <a:pt x="47" y="554"/>
                  </a:lnTo>
                  <a:lnTo>
                    <a:pt x="418" y="548"/>
                  </a:lnTo>
                  <a:lnTo>
                    <a:pt x="413" y="512"/>
                  </a:lnTo>
                  <a:lnTo>
                    <a:pt x="372" y="482"/>
                  </a:lnTo>
                  <a:lnTo>
                    <a:pt x="353" y="460"/>
                  </a:lnTo>
                  <a:lnTo>
                    <a:pt x="303" y="429"/>
                  </a:lnTo>
                  <a:lnTo>
                    <a:pt x="304" y="379"/>
                  </a:lnTo>
                  <a:lnTo>
                    <a:pt x="293" y="345"/>
                  </a:lnTo>
                  <a:lnTo>
                    <a:pt x="334" y="296"/>
                  </a:lnTo>
                  <a:lnTo>
                    <a:pt x="331" y="247"/>
                  </a:lnTo>
                  <a:lnTo>
                    <a:pt x="399" y="196"/>
                  </a:lnTo>
                  <a:lnTo>
                    <a:pt x="416" y="168"/>
                  </a:lnTo>
                  <a:lnTo>
                    <a:pt x="509" y="119"/>
                  </a:lnTo>
                  <a:lnTo>
                    <a:pt x="467" y="101"/>
                  </a:lnTo>
                  <a:lnTo>
                    <a:pt x="431" y="105"/>
                  </a:lnTo>
                  <a:lnTo>
                    <a:pt x="422" y="91"/>
                  </a:lnTo>
                  <a:lnTo>
                    <a:pt x="354" y="90"/>
                  </a:lnTo>
                  <a:lnTo>
                    <a:pt x="309" y="76"/>
                  </a:lnTo>
                  <a:lnTo>
                    <a:pt x="215" y="67"/>
                  </a:lnTo>
                  <a:lnTo>
                    <a:pt x="202" y="51"/>
                  </a:lnTo>
                  <a:lnTo>
                    <a:pt x="164" y="36"/>
                  </a:lnTo>
                  <a:lnTo>
                    <a:pt x="157" y="0"/>
                  </a:lnTo>
                  <a:lnTo>
                    <a:pt x="134" y="0"/>
                  </a:lnTo>
                  <a:lnTo>
                    <a:pt x="134" y="26"/>
                  </a:lnTo>
                  <a:lnTo>
                    <a:pt x="0" y="26"/>
                  </a:lnTo>
                  <a:lnTo>
                    <a:pt x="3" y="105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69" name="Freeform 71"/>
            <p:cNvSpPr>
              <a:spLocks noChangeAspect="1"/>
            </p:cNvSpPr>
            <p:nvPr/>
          </p:nvSpPr>
          <p:spPr bwMode="auto">
            <a:xfrm rot="-125859">
              <a:off x="2971" y="2125"/>
              <a:ext cx="529" cy="342"/>
            </a:xfrm>
            <a:custGeom>
              <a:avLst/>
              <a:gdLst>
                <a:gd name="T0" fmla="*/ 1 w 467"/>
                <a:gd name="T1" fmla="*/ 47 h 301"/>
                <a:gd name="T2" fmla="*/ 14 w 467"/>
                <a:gd name="T3" fmla="*/ 76 h 301"/>
                <a:gd name="T4" fmla="*/ 8 w 467"/>
                <a:gd name="T5" fmla="*/ 103 h 301"/>
                <a:gd name="T6" fmla="*/ 14 w 467"/>
                <a:gd name="T7" fmla="*/ 173 h 301"/>
                <a:gd name="T8" fmla="*/ 51 w 467"/>
                <a:gd name="T9" fmla="*/ 273 h 301"/>
                <a:gd name="T10" fmla="*/ 51 w 467"/>
                <a:gd name="T11" fmla="*/ 303 h 301"/>
                <a:gd name="T12" fmla="*/ 76 w 467"/>
                <a:gd name="T13" fmla="*/ 352 h 301"/>
                <a:gd name="T14" fmla="*/ 87 w 467"/>
                <a:gd name="T15" fmla="*/ 427 h 301"/>
                <a:gd name="T16" fmla="*/ 80 w 467"/>
                <a:gd name="T17" fmla="*/ 449 h 301"/>
                <a:gd name="T18" fmla="*/ 96 w 467"/>
                <a:gd name="T19" fmla="*/ 474 h 301"/>
                <a:gd name="T20" fmla="*/ 592 w 467"/>
                <a:gd name="T21" fmla="*/ 462 h 301"/>
                <a:gd name="T22" fmla="*/ 629 w 467"/>
                <a:gd name="T23" fmla="*/ 502 h 301"/>
                <a:gd name="T24" fmla="*/ 681 w 467"/>
                <a:gd name="T25" fmla="*/ 387 h 301"/>
                <a:gd name="T26" fmla="*/ 666 w 467"/>
                <a:gd name="T27" fmla="*/ 344 h 301"/>
                <a:gd name="T28" fmla="*/ 753 w 467"/>
                <a:gd name="T29" fmla="*/ 277 h 301"/>
                <a:gd name="T30" fmla="*/ 769 w 467"/>
                <a:gd name="T31" fmla="*/ 227 h 301"/>
                <a:gd name="T32" fmla="*/ 707 w 467"/>
                <a:gd name="T33" fmla="*/ 153 h 301"/>
                <a:gd name="T34" fmla="*/ 643 w 467"/>
                <a:gd name="T35" fmla="*/ 77 h 301"/>
                <a:gd name="T36" fmla="*/ 629 w 467"/>
                <a:gd name="T37" fmla="*/ 0 h 301"/>
                <a:gd name="T38" fmla="*/ 18 w 467"/>
                <a:gd name="T39" fmla="*/ 10 h 301"/>
                <a:gd name="T40" fmla="*/ 0 w 467"/>
                <a:gd name="T41" fmla="*/ 9 h 301"/>
                <a:gd name="T42" fmla="*/ 1 w 467"/>
                <a:gd name="T43" fmla="*/ 47 h 301"/>
                <a:gd name="T44" fmla="*/ 1 w 467"/>
                <a:gd name="T45" fmla="*/ 47 h 30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7" h="301">
                  <a:moveTo>
                    <a:pt x="1" y="28"/>
                  </a:moveTo>
                  <a:lnTo>
                    <a:pt x="9" y="46"/>
                  </a:lnTo>
                  <a:lnTo>
                    <a:pt x="4" y="62"/>
                  </a:lnTo>
                  <a:lnTo>
                    <a:pt x="9" y="104"/>
                  </a:lnTo>
                  <a:lnTo>
                    <a:pt x="31" y="164"/>
                  </a:lnTo>
                  <a:lnTo>
                    <a:pt x="31" y="182"/>
                  </a:lnTo>
                  <a:lnTo>
                    <a:pt x="46" y="211"/>
                  </a:lnTo>
                  <a:lnTo>
                    <a:pt x="53" y="256"/>
                  </a:lnTo>
                  <a:lnTo>
                    <a:pt x="49" y="269"/>
                  </a:lnTo>
                  <a:lnTo>
                    <a:pt x="58" y="284"/>
                  </a:lnTo>
                  <a:lnTo>
                    <a:pt x="360" y="277"/>
                  </a:lnTo>
                  <a:lnTo>
                    <a:pt x="382" y="301"/>
                  </a:lnTo>
                  <a:lnTo>
                    <a:pt x="414" y="232"/>
                  </a:lnTo>
                  <a:lnTo>
                    <a:pt x="404" y="207"/>
                  </a:lnTo>
                  <a:lnTo>
                    <a:pt x="457" y="166"/>
                  </a:lnTo>
                  <a:lnTo>
                    <a:pt x="467" y="136"/>
                  </a:lnTo>
                  <a:lnTo>
                    <a:pt x="429" y="92"/>
                  </a:lnTo>
                  <a:lnTo>
                    <a:pt x="390" y="47"/>
                  </a:lnTo>
                  <a:lnTo>
                    <a:pt x="382" y="0"/>
                  </a:lnTo>
                  <a:lnTo>
                    <a:pt x="11" y="6"/>
                  </a:lnTo>
                  <a:lnTo>
                    <a:pt x="0" y="5"/>
                  </a:lnTo>
                  <a:lnTo>
                    <a:pt x="1" y="28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0" name="Freeform 72"/>
            <p:cNvSpPr>
              <a:spLocks noChangeAspect="1"/>
            </p:cNvSpPr>
            <p:nvPr/>
          </p:nvSpPr>
          <p:spPr bwMode="auto">
            <a:xfrm rot="-125859">
              <a:off x="3050" y="2436"/>
              <a:ext cx="591" cy="502"/>
            </a:xfrm>
            <a:custGeom>
              <a:avLst/>
              <a:gdLst>
                <a:gd name="T0" fmla="*/ 53 w 520"/>
                <a:gd name="T1" fmla="*/ 107 h 442"/>
                <a:gd name="T2" fmla="*/ 82 w 520"/>
                <a:gd name="T3" fmla="*/ 131 h 442"/>
                <a:gd name="T4" fmla="*/ 94 w 520"/>
                <a:gd name="T5" fmla="*/ 125 h 442"/>
                <a:gd name="T6" fmla="*/ 111 w 520"/>
                <a:gd name="T7" fmla="*/ 150 h 442"/>
                <a:gd name="T8" fmla="*/ 95 w 520"/>
                <a:gd name="T9" fmla="*/ 150 h 442"/>
                <a:gd name="T10" fmla="*/ 82 w 520"/>
                <a:gd name="T11" fmla="*/ 184 h 442"/>
                <a:gd name="T12" fmla="*/ 119 w 520"/>
                <a:gd name="T13" fmla="*/ 237 h 442"/>
                <a:gd name="T14" fmla="*/ 149 w 520"/>
                <a:gd name="T15" fmla="*/ 246 h 442"/>
                <a:gd name="T16" fmla="*/ 143 w 520"/>
                <a:gd name="T17" fmla="*/ 587 h 442"/>
                <a:gd name="T18" fmla="*/ 149 w 520"/>
                <a:gd name="T19" fmla="*/ 672 h 442"/>
                <a:gd name="T20" fmla="*/ 725 w 520"/>
                <a:gd name="T21" fmla="*/ 654 h 442"/>
                <a:gd name="T22" fmla="*/ 732 w 520"/>
                <a:gd name="T23" fmla="*/ 703 h 442"/>
                <a:gd name="T24" fmla="*/ 708 w 520"/>
                <a:gd name="T25" fmla="*/ 735 h 442"/>
                <a:gd name="T26" fmla="*/ 796 w 520"/>
                <a:gd name="T27" fmla="*/ 731 h 442"/>
                <a:gd name="T28" fmla="*/ 810 w 520"/>
                <a:gd name="T29" fmla="*/ 703 h 442"/>
                <a:gd name="T30" fmla="*/ 810 w 520"/>
                <a:gd name="T31" fmla="*/ 672 h 442"/>
                <a:gd name="T32" fmla="*/ 834 w 520"/>
                <a:gd name="T33" fmla="*/ 649 h 442"/>
                <a:gd name="T34" fmla="*/ 840 w 520"/>
                <a:gd name="T35" fmla="*/ 625 h 442"/>
                <a:gd name="T36" fmla="*/ 860 w 520"/>
                <a:gd name="T37" fmla="*/ 624 h 442"/>
                <a:gd name="T38" fmla="*/ 868 w 520"/>
                <a:gd name="T39" fmla="*/ 572 h 442"/>
                <a:gd name="T40" fmla="*/ 835 w 520"/>
                <a:gd name="T41" fmla="*/ 564 h 442"/>
                <a:gd name="T42" fmla="*/ 816 w 520"/>
                <a:gd name="T43" fmla="*/ 529 h 442"/>
                <a:gd name="T44" fmla="*/ 784 w 520"/>
                <a:gd name="T45" fmla="*/ 441 h 442"/>
                <a:gd name="T46" fmla="*/ 747 w 520"/>
                <a:gd name="T47" fmla="*/ 429 h 442"/>
                <a:gd name="T48" fmla="*/ 708 w 520"/>
                <a:gd name="T49" fmla="*/ 395 h 442"/>
                <a:gd name="T50" fmla="*/ 691 w 520"/>
                <a:gd name="T51" fmla="*/ 350 h 442"/>
                <a:gd name="T52" fmla="*/ 717 w 520"/>
                <a:gd name="T53" fmla="*/ 279 h 442"/>
                <a:gd name="T54" fmla="*/ 697 w 520"/>
                <a:gd name="T55" fmla="*/ 267 h 442"/>
                <a:gd name="T56" fmla="*/ 646 w 520"/>
                <a:gd name="T57" fmla="*/ 267 h 442"/>
                <a:gd name="T58" fmla="*/ 634 w 520"/>
                <a:gd name="T59" fmla="*/ 223 h 442"/>
                <a:gd name="T60" fmla="*/ 551 w 520"/>
                <a:gd name="T61" fmla="*/ 136 h 442"/>
                <a:gd name="T62" fmla="*/ 533 w 520"/>
                <a:gd name="T63" fmla="*/ 66 h 442"/>
                <a:gd name="T64" fmla="*/ 540 w 520"/>
                <a:gd name="T65" fmla="*/ 40 h 442"/>
                <a:gd name="T66" fmla="*/ 503 w 520"/>
                <a:gd name="T67" fmla="*/ 0 h 442"/>
                <a:gd name="T68" fmla="*/ 0 w 520"/>
                <a:gd name="T69" fmla="*/ 11 h 442"/>
                <a:gd name="T70" fmla="*/ 53 w 520"/>
                <a:gd name="T71" fmla="*/ 107 h 442"/>
                <a:gd name="T72" fmla="*/ 53 w 520"/>
                <a:gd name="T73" fmla="*/ 107 h 4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20" h="442">
                  <a:moveTo>
                    <a:pt x="32" y="64"/>
                  </a:moveTo>
                  <a:lnTo>
                    <a:pt x="48" y="78"/>
                  </a:lnTo>
                  <a:lnTo>
                    <a:pt x="56" y="75"/>
                  </a:lnTo>
                  <a:lnTo>
                    <a:pt x="67" y="90"/>
                  </a:lnTo>
                  <a:lnTo>
                    <a:pt x="57" y="90"/>
                  </a:lnTo>
                  <a:lnTo>
                    <a:pt x="48" y="111"/>
                  </a:lnTo>
                  <a:lnTo>
                    <a:pt x="71" y="143"/>
                  </a:lnTo>
                  <a:lnTo>
                    <a:pt x="89" y="148"/>
                  </a:lnTo>
                  <a:lnTo>
                    <a:pt x="86" y="353"/>
                  </a:lnTo>
                  <a:lnTo>
                    <a:pt x="89" y="404"/>
                  </a:lnTo>
                  <a:lnTo>
                    <a:pt x="435" y="393"/>
                  </a:lnTo>
                  <a:lnTo>
                    <a:pt x="439" y="423"/>
                  </a:lnTo>
                  <a:lnTo>
                    <a:pt x="424" y="442"/>
                  </a:lnTo>
                  <a:lnTo>
                    <a:pt x="477" y="439"/>
                  </a:lnTo>
                  <a:lnTo>
                    <a:pt x="486" y="423"/>
                  </a:lnTo>
                  <a:lnTo>
                    <a:pt x="486" y="404"/>
                  </a:lnTo>
                  <a:lnTo>
                    <a:pt x="500" y="390"/>
                  </a:lnTo>
                  <a:lnTo>
                    <a:pt x="503" y="375"/>
                  </a:lnTo>
                  <a:lnTo>
                    <a:pt x="516" y="374"/>
                  </a:lnTo>
                  <a:lnTo>
                    <a:pt x="520" y="344"/>
                  </a:lnTo>
                  <a:lnTo>
                    <a:pt x="501" y="340"/>
                  </a:lnTo>
                  <a:lnTo>
                    <a:pt x="489" y="318"/>
                  </a:lnTo>
                  <a:lnTo>
                    <a:pt x="470" y="265"/>
                  </a:lnTo>
                  <a:lnTo>
                    <a:pt x="448" y="258"/>
                  </a:lnTo>
                  <a:lnTo>
                    <a:pt x="424" y="237"/>
                  </a:lnTo>
                  <a:lnTo>
                    <a:pt x="414" y="210"/>
                  </a:lnTo>
                  <a:lnTo>
                    <a:pt x="429" y="168"/>
                  </a:lnTo>
                  <a:lnTo>
                    <a:pt x="417" y="160"/>
                  </a:lnTo>
                  <a:lnTo>
                    <a:pt x="387" y="160"/>
                  </a:lnTo>
                  <a:lnTo>
                    <a:pt x="380" y="134"/>
                  </a:lnTo>
                  <a:lnTo>
                    <a:pt x="331" y="82"/>
                  </a:lnTo>
                  <a:lnTo>
                    <a:pt x="319" y="40"/>
                  </a:lnTo>
                  <a:lnTo>
                    <a:pt x="324" y="24"/>
                  </a:lnTo>
                  <a:lnTo>
                    <a:pt x="302" y="0"/>
                  </a:lnTo>
                  <a:lnTo>
                    <a:pt x="0" y="7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1" name="Freeform 73"/>
            <p:cNvSpPr>
              <a:spLocks noChangeAspect="1"/>
            </p:cNvSpPr>
            <p:nvPr/>
          </p:nvSpPr>
          <p:spPr bwMode="auto">
            <a:xfrm rot="-125859">
              <a:off x="1438" y="2217"/>
              <a:ext cx="503" cy="613"/>
            </a:xfrm>
            <a:custGeom>
              <a:avLst/>
              <a:gdLst>
                <a:gd name="T0" fmla="*/ 161 w 443"/>
                <a:gd name="T1" fmla="*/ 0 h 540"/>
                <a:gd name="T2" fmla="*/ 517 w 443"/>
                <a:gd name="T3" fmla="*/ 66 h 540"/>
                <a:gd name="T4" fmla="*/ 489 w 443"/>
                <a:gd name="T5" fmla="*/ 222 h 540"/>
                <a:gd name="T6" fmla="*/ 736 w 443"/>
                <a:gd name="T7" fmla="*/ 260 h 540"/>
                <a:gd name="T8" fmla="*/ 640 w 443"/>
                <a:gd name="T9" fmla="*/ 897 h 540"/>
                <a:gd name="T10" fmla="*/ 0 w 443"/>
                <a:gd name="T11" fmla="*/ 790 h 540"/>
                <a:gd name="T12" fmla="*/ 161 w 443"/>
                <a:gd name="T13" fmla="*/ 0 h 540"/>
                <a:gd name="T14" fmla="*/ 161 w 443"/>
                <a:gd name="T15" fmla="*/ 0 h 5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3" h="540">
                  <a:moveTo>
                    <a:pt x="97" y="0"/>
                  </a:moveTo>
                  <a:lnTo>
                    <a:pt x="311" y="40"/>
                  </a:lnTo>
                  <a:lnTo>
                    <a:pt x="295" y="134"/>
                  </a:lnTo>
                  <a:lnTo>
                    <a:pt x="443" y="157"/>
                  </a:lnTo>
                  <a:lnTo>
                    <a:pt x="386" y="540"/>
                  </a:lnTo>
                  <a:lnTo>
                    <a:pt x="0" y="476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2" name="Freeform 74"/>
            <p:cNvSpPr>
              <a:spLocks noChangeAspect="1"/>
            </p:cNvSpPr>
            <p:nvPr/>
          </p:nvSpPr>
          <p:spPr bwMode="auto">
            <a:xfrm rot="-125859">
              <a:off x="672" y="2044"/>
              <a:ext cx="703" cy="1172"/>
            </a:xfrm>
            <a:custGeom>
              <a:avLst/>
              <a:gdLst>
                <a:gd name="T0" fmla="*/ 33 w 620"/>
                <a:gd name="T1" fmla="*/ 346 h 1033"/>
                <a:gd name="T2" fmla="*/ 3 w 620"/>
                <a:gd name="T3" fmla="*/ 480 h 1033"/>
                <a:gd name="T4" fmla="*/ 104 w 620"/>
                <a:gd name="T5" fmla="*/ 694 h 1033"/>
                <a:gd name="T6" fmla="*/ 122 w 620"/>
                <a:gd name="T7" fmla="*/ 681 h 1033"/>
                <a:gd name="T8" fmla="*/ 153 w 620"/>
                <a:gd name="T9" fmla="*/ 772 h 1033"/>
                <a:gd name="T10" fmla="*/ 104 w 620"/>
                <a:gd name="T11" fmla="*/ 707 h 1033"/>
                <a:gd name="T12" fmla="*/ 92 w 620"/>
                <a:gd name="T13" fmla="*/ 807 h 1033"/>
                <a:gd name="T14" fmla="*/ 150 w 620"/>
                <a:gd name="T15" fmla="*/ 869 h 1033"/>
                <a:gd name="T16" fmla="*/ 111 w 620"/>
                <a:gd name="T17" fmla="*/ 951 h 1033"/>
                <a:gd name="T18" fmla="*/ 219 w 620"/>
                <a:gd name="T19" fmla="*/ 1180 h 1033"/>
                <a:gd name="T20" fmla="*/ 194 w 620"/>
                <a:gd name="T21" fmla="*/ 1263 h 1033"/>
                <a:gd name="T22" fmla="*/ 336 w 620"/>
                <a:gd name="T23" fmla="*/ 1329 h 1033"/>
                <a:gd name="T24" fmla="*/ 386 w 620"/>
                <a:gd name="T25" fmla="*/ 1397 h 1033"/>
                <a:gd name="T26" fmla="*/ 448 w 620"/>
                <a:gd name="T27" fmla="*/ 1418 h 1033"/>
                <a:gd name="T28" fmla="*/ 448 w 620"/>
                <a:gd name="T29" fmla="*/ 1461 h 1033"/>
                <a:gd name="T30" fmla="*/ 486 w 620"/>
                <a:gd name="T31" fmla="*/ 1467 h 1033"/>
                <a:gd name="T32" fmla="*/ 568 w 620"/>
                <a:gd name="T33" fmla="*/ 1599 h 1033"/>
                <a:gd name="T34" fmla="*/ 568 w 620"/>
                <a:gd name="T35" fmla="*/ 1692 h 1033"/>
                <a:gd name="T36" fmla="*/ 934 w 620"/>
                <a:gd name="T37" fmla="*/ 1712 h 1033"/>
                <a:gd name="T38" fmla="*/ 912 w 620"/>
                <a:gd name="T39" fmla="*/ 1676 h 1033"/>
                <a:gd name="T40" fmla="*/ 923 w 620"/>
                <a:gd name="T41" fmla="*/ 1620 h 1033"/>
                <a:gd name="T42" fmla="*/ 982 w 620"/>
                <a:gd name="T43" fmla="*/ 1528 h 1033"/>
                <a:gd name="T44" fmla="*/ 1025 w 620"/>
                <a:gd name="T45" fmla="*/ 1500 h 1033"/>
                <a:gd name="T46" fmla="*/ 1000 w 620"/>
                <a:gd name="T47" fmla="*/ 1466 h 1033"/>
                <a:gd name="T48" fmla="*/ 983 w 620"/>
                <a:gd name="T49" fmla="*/ 1376 h 1033"/>
                <a:gd name="T50" fmla="*/ 459 w 620"/>
                <a:gd name="T51" fmla="*/ 588 h 1033"/>
                <a:gd name="T52" fmla="*/ 584 w 620"/>
                <a:gd name="T53" fmla="*/ 133 h 1033"/>
                <a:gd name="T54" fmla="*/ 98 w 620"/>
                <a:gd name="T55" fmla="*/ 0 h 1033"/>
                <a:gd name="T56" fmla="*/ 84 w 620"/>
                <a:gd name="T57" fmla="*/ 26 h 1033"/>
                <a:gd name="T58" fmla="*/ 0 w 620"/>
                <a:gd name="T59" fmla="*/ 227 h 1033"/>
                <a:gd name="T60" fmla="*/ 33 w 620"/>
                <a:gd name="T61" fmla="*/ 346 h 1033"/>
                <a:gd name="T62" fmla="*/ 33 w 620"/>
                <a:gd name="T63" fmla="*/ 346 h 103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20" h="1033">
                  <a:moveTo>
                    <a:pt x="20" y="209"/>
                  </a:moveTo>
                  <a:lnTo>
                    <a:pt x="3" y="290"/>
                  </a:lnTo>
                  <a:lnTo>
                    <a:pt x="63" y="419"/>
                  </a:lnTo>
                  <a:lnTo>
                    <a:pt x="74" y="411"/>
                  </a:lnTo>
                  <a:lnTo>
                    <a:pt x="93" y="465"/>
                  </a:lnTo>
                  <a:lnTo>
                    <a:pt x="63" y="427"/>
                  </a:lnTo>
                  <a:lnTo>
                    <a:pt x="56" y="487"/>
                  </a:lnTo>
                  <a:lnTo>
                    <a:pt x="90" y="524"/>
                  </a:lnTo>
                  <a:lnTo>
                    <a:pt x="67" y="574"/>
                  </a:lnTo>
                  <a:lnTo>
                    <a:pt x="132" y="712"/>
                  </a:lnTo>
                  <a:lnTo>
                    <a:pt x="117" y="762"/>
                  </a:lnTo>
                  <a:lnTo>
                    <a:pt x="203" y="802"/>
                  </a:lnTo>
                  <a:lnTo>
                    <a:pt x="234" y="843"/>
                  </a:lnTo>
                  <a:lnTo>
                    <a:pt x="271" y="856"/>
                  </a:lnTo>
                  <a:lnTo>
                    <a:pt x="271" y="881"/>
                  </a:lnTo>
                  <a:lnTo>
                    <a:pt x="294" y="886"/>
                  </a:lnTo>
                  <a:lnTo>
                    <a:pt x="344" y="965"/>
                  </a:lnTo>
                  <a:lnTo>
                    <a:pt x="344" y="1021"/>
                  </a:lnTo>
                  <a:lnTo>
                    <a:pt x="565" y="1033"/>
                  </a:lnTo>
                  <a:lnTo>
                    <a:pt x="551" y="1012"/>
                  </a:lnTo>
                  <a:lnTo>
                    <a:pt x="558" y="978"/>
                  </a:lnTo>
                  <a:lnTo>
                    <a:pt x="594" y="922"/>
                  </a:lnTo>
                  <a:lnTo>
                    <a:pt x="620" y="905"/>
                  </a:lnTo>
                  <a:lnTo>
                    <a:pt x="605" y="885"/>
                  </a:lnTo>
                  <a:lnTo>
                    <a:pt x="595" y="830"/>
                  </a:lnTo>
                  <a:lnTo>
                    <a:pt x="278" y="355"/>
                  </a:lnTo>
                  <a:lnTo>
                    <a:pt x="353" y="80"/>
                  </a:lnTo>
                  <a:lnTo>
                    <a:pt x="59" y="0"/>
                  </a:lnTo>
                  <a:lnTo>
                    <a:pt x="50" y="16"/>
                  </a:lnTo>
                  <a:lnTo>
                    <a:pt x="0" y="137"/>
                  </a:lnTo>
                  <a:lnTo>
                    <a:pt x="20" y="20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3" name="Freeform 75"/>
            <p:cNvSpPr>
              <a:spLocks noChangeAspect="1"/>
            </p:cNvSpPr>
            <p:nvPr/>
          </p:nvSpPr>
          <p:spPr bwMode="auto">
            <a:xfrm rot="-125859">
              <a:off x="985" y="2126"/>
              <a:ext cx="565" cy="851"/>
            </a:xfrm>
            <a:custGeom>
              <a:avLst/>
              <a:gdLst>
                <a:gd name="T0" fmla="*/ 0 w 498"/>
                <a:gd name="T1" fmla="*/ 456 h 750"/>
                <a:gd name="T2" fmla="*/ 525 w 498"/>
                <a:gd name="T3" fmla="*/ 1244 h 750"/>
                <a:gd name="T4" fmla="*/ 543 w 498"/>
                <a:gd name="T5" fmla="*/ 1073 h 750"/>
                <a:gd name="T6" fmla="*/ 574 w 498"/>
                <a:gd name="T7" fmla="*/ 1067 h 750"/>
                <a:gd name="T8" fmla="*/ 623 w 498"/>
                <a:gd name="T9" fmla="*/ 1096 h 750"/>
                <a:gd name="T10" fmla="*/ 664 w 498"/>
                <a:gd name="T11" fmla="*/ 946 h 750"/>
                <a:gd name="T12" fmla="*/ 825 w 498"/>
                <a:gd name="T13" fmla="*/ 159 h 750"/>
                <a:gd name="T14" fmla="*/ 470 w 498"/>
                <a:gd name="T15" fmla="*/ 84 h 750"/>
                <a:gd name="T16" fmla="*/ 124 w 498"/>
                <a:gd name="T17" fmla="*/ 0 h 750"/>
                <a:gd name="T18" fmla="*/ 0 w 498"/>
                <a:gd name="T19" fmla="*/ 456 h 750"/>
                <a:gd name="T20" fmla="*/ 0 w 498"/>
                <a:gd name="T21" fmla="*/ 456 h 7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98" h="750">
                  <a:moveTo>
                    <a:pt x="0" y="275"/>
                  </a:moveTo>
                  <a:lnTo>
                    <a:pt x="317" y="750"/>
                  </a:lnTo>
                  <a:lnTo>
                    <a:pt x="328" y="648"/>
                  </a:lnTo>
                  <a:lnTo>
                    <a:pt x="346" y="643"/>
                  </a:lnTo>
                  <a:lnTo>
                    <a:pt x="376" y="661"/>
                  </a:lnTo>
                  <a:lnTo>
                    <a:pt x="401" y="571"/>
                  </a:lnTo>
                  <a:lnTo>
                    <a:pt x="498" y="95"/>
                  </a:lnTo>
                  <a:lnTo>
                    <a:pt x="284" y="50"/>
                  </a:lnTo>
                  <a:lnTo>
                    <a:pt x="75" y="0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4" name="Freeform 76"/>
            <p:cNvSpPr>
              <a:spLocks noChangeAspect="1"/>
            </p:cNvSpPr>
            <p:nvPr/>
          </p:nvSpPr>
          <p:spPr bwMode="auto">
            <a:xfrm rot="-125859">
              <a:off x="1281" y="1433"/>
              <a:ext cx="534" cy="834"/>
            </a:xfrm>
            <a:custGeom>
              <a:avLst/>
              <a:gdLst>
                <a:gd name="T0" fmla="*/ 0 w 469"/>
                <a:gd name="T1" fmla="*/ 1073 h 736"/>
                <a:gd name="T2" fmla="*/ 64 w 469"/>
                <a:gd name="T3" fmla="*/ 818 h 736"/>
                <a:gd name="T4" fmla="*/ 97 w 469"/>
                <a:gd name="T5" fmla="*/ 747 h 736"/>
                <a:gd name="T6" fmla="*/ 69 w 469"/>
                <a:gd name="T7" fmla="*/ 716 h 736"/>
                <a:gd name="T8" fmla="*/ 75 w 469"/>
                <a:gd name="T9" fmla="*/ 682 h 736"/>
                <a:gd name="T10" fmla="*/ 124 w 469"/>
                <a:gd name="T11" fmla="*/ 642 h 736"/>
                <a:gd name="T12" fmla="*/ 203 w 469"/>
                <a:gd name="T13" fmla="*/ 525 h 736"/>
                <a:gd name="T14" fmla="*/ 174 w 469"/>
                <a:gd name="T15" fmla="*/ 488 h 736"/>
                <a:gd name="T16" fmla="*/ 162 w 469"/>
                <a:gd name="T17" fmla="*/ 459 h 736"/>
                <a:gd name="T18" fmla="*/ 169 w 469"/>
                <a:gd name="T19" fmla="*/ 394 h 736"/>
                <a:gd name="T20" fmla="*/ 264 w 469"/>
                <a:gd name="T21" fmla="*/ 0 h 736"/>
                <a:gd name="T22" fmla="*/ 365 w 469"/>
                <a:gd name="T23" fmla="*/ 23 h 736"/>
                <a:gd name="T24" fmla="*/ 331 w 469"/>
                <a:gd name="T25" fmla="*/ 176 h 736"/>
                <a:gd name="T26" fmla="*/ 354 w 469"/>
                <a:gd name="T27" fmla="*/ 230 h 736"/>
                <a:gd name="T28" fmla="*/ 359 w 469"/>
                <a:gd name="T29" fmla="*/ 263 h 736"/>
                <a:gd name="T30" fmla="*/ 347 w 469"/>
                <a:gd name="T31" fmla="*/ 271 h 736"/>
                <a:gd name="T32" fmla="*/ 385 w 469"/>
                <a:gd name="T33" fmla="*/ 307 h 736"/>
                <a:gd name="T34" fmla="*/ 427 w 469"/>
                <a:gd name="T35" fmla="*/ 406 h 736"/>
                <a:gd name="T36" fmla="*/ 439 w 469"/>
                <a:gd name="T37" fmla="*/ 493 h 736"/>
                <a:gd name="T38" fmla="*/ 447 w 469"/>
                <a:gd name="T39" fmla="*/ 539 h 736"/>
                <a:gd name="T40" fmla="*/ 416 w 469"/>
                <a:gd name="T41" fmla="*/ 586 h 736"/>
                <a:gd name="T42" fmla="*/ 437 w 469"/>
                <a:gd name="T43" fmla="*/ 605 h 736"/>
                <a:gd name="T44" fmla="*/ 493 w 469"/>
                <a:gd name="T45" fmla="*/ 576 h 736"/>
                <a:gd name="T46" fmla="*/ 531 w 469"/>
                <a:gd name="T47" fmla="*/ 731 h 736"/>
                <a:gd name="T48" fmla="*/ 554 w 469"/>
                <a:gd name="T49" fmla="*/ 741 h 736"/>
                <a:gd name="T50" fmla="*/ 560 w 469"/>
                <a:gd name="T51" fmla="*/ 784 h 736"/>
                <a:gd name="T52" fmla="*/ 630 w 469"/>
                <a:gd name="T53" fmla="*/ 803 h 736"/>
                <a:gd name="T54" fmla="*/ 741 w 469"/>
                <a:gd name="T55" fmla="*/ 803 h 736"/>
                <a:gd name="T56" fmla="*/ 788 w 469"/>
                <a:gd name="T57" fmla="*/ 822 h 736"/>
                <a:gd name="T58" fmla="*/ 721 w 469"/>
                <a:gd name="T59" fmla="*/ 1214 h 736"/>
                <a:gd name="T60" fmla="*/ 361 w 469"/>
                <a:gd name="T61" fmla="*/ 1148 h 736"/>
                <a:gd name="T62" fmla="*/ 0 w 469"/>
                <a:gd name="T63" fmla="*/ 1073 h 736"/>
                <a:gd name="T64" fmla="*/ 0 w 469"/>
                <a:gd name="T65" fmla="*/ 1073 h 7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69" h="736">
                  <a:moveTo>
                    <a:pt x="0" y="651"/>
                  </a:moveTo>
                  <a:lnTo>
                    <a:pt x="38" y="496"/>
                  </a:lnTo>
                  <a:lnTo>
                    <a:pt x="58" y="454"/>
                  </a:lnTo>
                  <a:lnTo>
                    <a:pt x="41" y="434"/>
                  </a:lnTo>
                  <a:lnTo>
                    <a:pt x="45" y="414"/>
                  </a:lnTo>
                  <a:lnTo>
                    <a:pt x="74" y="389"/>
                  </a:lnTo>
                  <a:lnTo>
                    <a:pt x="120" y="319"/>
                  </a:lnTo>
                  <a:lnTo>
                    <a:pt x="104" y="296"/>
                  </a:lnTo>
                  <a:lnTo>
                    <a:pt x="97" y="278"/>
                  </a:lnTo>
                  <a:lnTo>
                    <a:pt x="100" y="239"/>
                  </a:lnTo>
                  <a:lnTo>
                    <a:pt x="157" y="0"/>
                  </a:lnTo>
                  <a:lnTo>
                    <a:pt x="218" y="14"/>
                  </a:lnTo>
                  <a:lnTo>
                    <a:pt x="198" y="107"/>
                  </a:lnTo>
                  <a:lnTo>
                    <a:pt x="211" y="139"/>
                  </a:lnTo>
                  <a:lnTo>
                    <a:pt x="213" y="160"/>
                  </a:lnTo>
                  <a:lnTo>
                    <a:pt x="206" y="164"/>
                  </a:lnTo>
                  <a:lnTo>
                    <a:pt x="229" y="186"/>
                  </a:lnTo>
                  <a:lnTo>
                    <a:pt x="254" y="246"/>
                  </a:lnTo>
                  <a:lnTo>
                    <a:pt x="262" y="299"/>
                  </a:lnTo>
                  <a:lnTo>
                    <a:pt x="266" y="327"/>
                  </a:lnTo>
                  <a:lnTo>
                    <a:pt x="248" y="355"/>
                  </a:lnTo>
                  <a:lnTo>
                    <a:pt x="260" y="367"/>
                  </a:lnTo>
                  <a:lnTo>
                    <a:pt x="293" y="349"/>
                  </a:lnTo>
                  <a:lnTo>
                    <a:pt x="315" y="443"/>
                  </a:lnTo>
                  <a:lnTo>
                    <a:pt x="330" y="449"/>
                  </a:lnTo>
                  <a:lnTo>
                    <a:pt x="333" y="476"/>
                  </a:lnTo>
                  <a:lnTo>
                    <a:pt x="375" y="487"/>
                  </a:lnTo>
                  <a:lnTo>
                    <a:pt x="441" y="487"/>
                  </a:lnTo>
                  <a:lnTo>
                    <a:pt x="469" y="499"/>
                  </a:lnTo>
                  <a:lnTo>
                    <a:pt x="429" y="736"/>
                  </a:lnTo>
                  <a:lnTo>
                    <a:pt x="214" y="696"/>
                  </a:lnTo>
                  <a:lnTo>
                    <a:pt x="0" y="6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5" name="Freeform 77"/>
            <p:cNvSpPr>
              <a:spLocks noChangeAspect="1"/>
            </p:cNvSpPr>
            <p:nvPr/>
          </p:nvSpPr>
          <p:spPr bwMode="auto">
            <a:xfrm rot="-125859">
              <a:off x="1501" y="1434"/>
              <a:ext cx="909" cy="561"/>
            </a:xfrm>
            <a:custGeom>
              <a:avLst/>
              <a:gdLst>
                <a:gd name="T0" fmla="*/ 22 w 800"/>
                <a:gd name="T1" fmla="*/ 204 h 496"/>
                <a:gd name="T2" fmla="*/ 25 w 800"/>
                <a:gd name="T3" fmla="*/ 240 h 496"/>
                <a:gd name="T4" fmla="*/ 12 w 800"/>
                <a:gd name="T5" fmla="*/ 245 h 496"/>
                <a:gd name="T6" fmla="*/ 51 w 800"/>
                <a:gd name="T7" fmla="*/ 283 h 496"/>
                <a:gd name="T8" fmla="*/ 94 w 800"/>
                <a:gd name="T9" fmla="*/ 379 h 496"/>
                <a:gd name="T10" fmla="*/ 107 w 800"/>
                <a:gd name="T11" fmla="*/ 466 h 496"/>
                <a:gd name="T12" fmla="*/ 112 w 800"/>
                <a:gd name="T13" fmla="*/ 511 h 496"/>
                <a:gd name="T14" fmla="*/ 84 w 800"/>
                <a:gd name="T15" fmla="*/ 559 h 496"/>
                <a:gd name="T16" fmla="*/ 103 w 800"/>
                <a:gd name="T17" fmla="*/ 577 h 496"/>
                <a:gd name="T18" fmla="*/ 159 w 800"/>
                <a:gd name="T19" fmla="*/ 549 h 496"/>
                <a:gd name="T20" fmla="*/ 195 w 800"/>
                <a:gd name="T21" fmla="*/ 702 h 496"/>
                <a:gd name="T22" fmla="*/ 219 w 800"/>
                <a:gd name="T23" fmla="*/ 711 h 496"/>
                <a:gd name="T24" fmla="*/ 225 w 800"/>
                <a:gd name="T25" fmla="*/ 758 h 496"/>
                <a:gd name="T26" fmla="*/ 245 w 800"/>
                <a:gd name="T27" fmla="*/ 775 h 496"/>
                <a:gd name="T28" fmla="*/ 294 w 800"/>
                <a:gd name="T29" fmla="*/ 774 h 496"/>
                <a:gd name="T30" fmla="*/ 406 w 800"/>
                <a:gd name="T31" fmla="*/ 774 h 496"/>
                <a:gd name="T32" fmla="*/ 452 w 800"/>
                <a:gd name="T33" fmla="*/ 794 h 496"/>
                <a:gd name="T34" fmla="*/ 465 w 800"/>
                <a:gd name="T35" fmla="*/ 714 h 496"/>
                <a:gd name="T36" fmla="*/ 828 w 800"/>
                <a:gd name="T37" fmla="*/ 766 h 496"/>
                <a:gd name="T38" fmla="*/ 1274 w 800"/>
                <a:gd name="T39" fmla="*/ 812 h 496"/>
                <a:gd name="T40" fmla="*/ 1289 w 800"/>
                <a:gd name="T41" fmla="*/ 664 h 496"/>
                <a:gd name="T42" fmla="*/ 1334 w 800"/>
                <a:gd name="T43" fmla="*/ 189 h 496"/>
                <a:gd name="T44" fmla="*/ 742 w 800"/>
                <a:gd name="T45" fmla="*/ 123 h 496"/>
                <a:gd name="T46" fmla="*/ 449 w 800"/>
                <a:gd name="T47" fmla="*/ 78 h 496"/>
                <a:gd name="T48" fmla="*/ 34 w 800"/>
                <a:gd name="T49" fmla="*/ 0 h 496"/>
                <a:gd name="T50" fmla="*/ 0 w 800"/>
                <a:gd name="T51" fmla="*/ 153 h 496"/>
                <a:gd name="T52" fmla="*/ 22 w 800"/>
                <a:gd name="T53" fmla="*/ 204 h 496"/>
                <a:gd name="T54" fmla="*/ 22 w 800"/>
                <a:gd name="T55" fmla="*/ 204 h 49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00" h="496">
                  <a:moveTo>
                    <a:pt x="13" y="125"/>
                  </a:moveTo>
                  <a:lnTo>
                    <a:pt x="15" y="146"/>
                  </a:lnTo>
                  <a:lnTo>
                    <a:pt x="8" y="150"/>
                  </a:lnTo>
                  <a:lnTo>
                    <a:pt x="31" y="172"/>
                  </a:lnTo>
                  <a:lnTo>
                    <a:pt x="56" y="232"/>
                  </a:lnTo>
                  <a:lnTo>
                    <a:pt x="64" y="285"/>
                  </a:lnTo>
                  <a:lnTo>
                    <a:pt x="68" y="313"/>
                  </a:lnTo>
                  <a:lnTo>
                    <a:pt x="50" y="341"/>
                  </a:lnTo>
                  <a:lnTo>
                    <a:pt x="62" y="353"/>
                  </a:lnTo>
                  <a:lnTo>
                    <a:pt x="95" y="335"/>
                  </a:lnTo>
                  <a:lnTo>
                    <a:pt x="117" y="429"/>
                  </a:lnTo>
                  <a:lnTo>
                    <a:pt x="132" y="435"/>
                  </a:lnTo>
                  <a:lnTo>
                    <a:pt x="135" y="462"/>
                  </a:lnTo>
                  <a:lnTo>
                    <a:pt x="147" y="474"/>
                  </a:lnTo>
                  <a:lnTo>
                    <a:pt x="177" y="473"/>
                  </a:lnTo>
                  <a:lnTo>
                    <a:pt x="243" y="473"/>
                  </a:lnTo>
                  <a:lnTo>
                    <a:pt x="271" y="485"/>
                  </a:lnTo>
                  <a:lnTo>
                    <a:pt x="279" y="436"/>
                  </a:lnTo>
                  <a:lnTo>
                    <a:pt x="497" y="469"/>
                  </a:lnTo>
                  <a:lnTo>
                    <a:pt x="765" y="496"/>
                  </a:lnTo>
                  <a:lnTo>
                    <a:pt x="773" y="406"/>
                  </a:lnTo>
                  <a:lnTo>
                    <a:pt x="800" y="116"/>
                  </a:lnTo>
                  <a:lnTo>
                    <a:pt x="445" y="75"/>
                  </a:lnTo>
                  <a:lnTo>
                    <a:pt x="269" y="48"/>
                  </a:lnTo>
                  <a:lnTo>
                    <a:pt x="20" y="0"/>
                  </a:lnTo>
                  <a:lnTo>
                    <a:pt x="0" y="93"/>
                  </a:lnTo>
                  <a:lnTo>
                    <a:pt x="13" y="125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6" name="Freeform 78"/>
            <p:cNvSpPr>
              <a:spLocks noChangeAspect="1"/>
            </p:cNvSpPr>
            <p:nvPr/>
          </p:nvSpPr>
          <p:spPr bwMode="auto">
            <a:xfrm rot="-125859">
              <a:off x="1761" y="1924"/>
              <a:ext cx="625" cy="504"/>
            </a:xfrm>
            <a:custGeom>
              <a:avLst/>
              <a:gdLst>
                <a:gd name="T0" fmla="*/ 0 w 551"/>
                <a:gd name="T1" fmla="*/ 630 h 444"/>
                <a:gd name="T2" fmla="*/ 108 w 551"/>
                <a:gd name="T3" fmla="*/ 0 h 444"/>
                <a:gd name="T4" fmla="*/ 468 w 551"/>
                <a:gd name="T5" fmla="*/ 54 h 444"/>
                <a:gd name="T6" fmla="*/ 912 w 551"/>
                <a:gd name="T7" fmla="*/ 99 h 444"/>
                <a:gd name="T8" fmla="*/ 880 w 551"/>
                <a:gd name="T9" fmla="*/ 419 h 444"/>
                <a:gd name="T10" fmla="*/ 851 w 551"/>
                <a:gd name="T11" fmla="*/ 737 h 444"/>
                <a:gd name="T12" fmla="*/ 246 w 551"/>
                <a:gd name="T13" fmla="*/ 669 h 444"/>
                <a:gd name="T14" fmla="*/ 0 w 551"/>
                <a:gd name="T15" fmla="*/ 630 h 444"/>
                <a:gd name="T16" fmla="*/ 0 w 551"/>
                <a:gd name="T17" fmla="*/ 630 h 4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1" h="444">
                  <a:moveTo>
                    <a:pt x="0" y="380"/>
                  </a:moveTo>
                  <a:lnTo>
                    <a:pt x="65" y="0"/>
                  </a:lnTo>
                  <a:lnTo>
                    <a:pt x="283" y="33"/>
                  </a:lnTo>
                  <a:lnTo>
                    <a:pt x="551" y="60"/>
                  </a:lnTo>
                  <a:lnTo>
                    <a:pt x="532" y="252"/>
                  </a:lnTo>
                  <a:lnTo>
                    <a:pt x="514" y="444"/>
                  </a:lnTo>
                  <a:lnTo>
                    <a:pt x="148" y="403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7" name="Freeform 79"/>
            <p:cNvSpPr>
              <a:spLocks noChangeAspect="1"/>
            </p:cNvSpPr>
            <p:nvPr/>
          </p:nvSpPr>
          <p:spPr bwMode="auto">
            <a:xfrm rot="-125859">
              <a:off x="1289" y="2751"/>
              <a:ext cx="605" cy="683"/>
            </a:xfrm>
            <a:custGeom>
              <a:avLst/>
              <a:gdLst>
                <a:gd name="T0" fmla="*/ 57 w 534"/>
                <a:gd name="T1" fmla="*/ 632 h 602"/>
                <a:gd name="T2" fmla="*/ 33 w 534"/>
                <a:gd name="T3" fmla="*/ 599 h 602"/>
                <a:gd name="T4" fmla="*/ 45 w 534"/>
                <a:gd name="T5" fmla="*/ 542 h 602"/>
                <a:gd name="T6" fmla="*/ 103 w 534"/>
                <a:gd name="T7" fmla="*/ 448 h 602"/>
                <a:gd name="T8" fmla="*/ 146 w 534"/>
                <a:gd name="T9" fmla="*/ 421 h 602"/>
                <a:gd name="T10" fmla="*/ 122 w 534"/>
                <a:gd name="T11" fmla="*/ 388 h 602"/>
                <a:gd name="T12" fmla="*/ 106 w 534"/>
                <a:gd name="T13" fmla="*/ 296 h 602"/>
                <a:gd name="T14" fmla="*/ 123 w 534"/>
                <a:gd name="T15" fmla="*/ 127 h 602"/>
                <a:gd name="T16" fmla="*/ 153 w 534"/>
                <a:gd name="T17" fmla="*/ 120 h 602"/>
                <a:gd name="T18" fmla="*/ 202 w 534"/>
                <a:gd name="T19" fmla="*/ 150 h 602"/>
                <a:gd name="T20" fmla="*/ 244 w 534"/>
                <a:gd name="T21" fmla="*/ 0 h 602"/>
                <a:gd name="T22" fmla="*/ 879 w 534"/>
                <a:gd name="T23" fmla="*/ 107 h 602"/>
                <a:gd name="T24" fmla="*/ 745 w 534"/>
                <a:gd name="T25" fmla="*/ 997 h 602"/>
                <a:gd name="T26" fmla="*/ 553 w 534"/>
                <a:gd name="T27" fmla="*/ 969 h 602"/>
                <a:gd name="T28" fmla="*/ 431 w 534"/>
                <a:gd name="T29" fmla="*/ 936 h 602"/>
                <a:gd name="T30" fmla="*/ 182 w 534"/>
                <a:gd name="T31" fmla="*/ 836 h 602"/>
                <a:gd name="T32" fmla="*/ 0 w 534"/>
                <a:gd name="T33" fmla="*/ 682 h 602"/>
                <a:gd name="T34" fmla="*/ 57 w 534"/>
                <a:gd name="T35" fmla="*/ 632 h 602"/>
                <a:gd name="T36" fmla="*/ 57 w 534"/>
                <a:gd name="T37" fmla="*/ 632 h 6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34" h="602">
                  <a:moveTo>
                    <a:pt x="34" y="382"/>
                  </a:moveTo>
                  <a:lnTo>
                    <a:pt x="20" y="361"/>
                  </a:lnTo>
                  <a:lnTo>
                    <a:pt x="27" y="327"/>
                  </a:lnTo>
                  <a:lnTo>
                    <a:pt x="63" y="271"/>
                  </a:lnTo>
                  <a:lnTo>
                    <a:pt x="89" y="254"/>
                  </a:lnTo>
                  <a:lnTo>
                    <a:pt x="74" y="234"/>
                  </a:lnTo>
                  <a:lnTo>
                    <a:pt x="64" y="179"/>
                  </a:lnTo>
                  <a:lnTo>
                    <a:pt x="75" y="77"/>
                  </a:lnTo>
                  <a:lnTo>
                    <a:pt x="93" y="72"/>
                  </a:lnTo>
                  <a:lnTo>
                    <a:pt x="123" y="90"/>
                  </a:lnTo>
                  <a:lnTo>
                    <a:pt x="148" y="0"/>
                  </a:lnTo>
                  <a:lnTo>
                    <a:pt x="534" y="64"/>
                  </a:lnTo>
                  <a:lnTo>
                    <a:pt x="453" y="602"/>
                  </a:lnTo>
                  <a:lnTo>
                    <a:pt x="335" y="585"/>
                  </a:lnTo>
                  <a:lnTo>
                    <a:pt x="261" y="565"/>
                  </a:lnTo>
                  <a:lnTo>
                    <a:pt x="110" y="505"/>
                  </a:lnTo>
                  <a:lnTo>
                    <a:pt x="0" y="412"/>
                  </a:lnTo>
                  <a:lnTo>
                    <a:pt x="34" y="382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8" name="Freeform 80"/>
            <p:cNvSpPr>
              <a:spLocks noChangeAspect="1"/>
            </p:cNvSpPr>
            <p:nvPr/>
          </p:nvSpPr>
          <p:spPr bwMode="auto">
            <a:xfrm rot="-125859">
              <a:off x="1803" y="2804"/>
              <a:ext cx="625" cy="620"/>
            </a:xfrm>
            <a:custGeom>
              <a:avLst/>
              <a:gdLst>
                <a:gd name="T0" fmla="*/ 117 w 550"/>
                <a:gd name="T1" fmla="*/ 903 h 547"/>
                <a:gd name="T2" fmla="*/ 130 w 550"/>
                <a:gd name="T3" fmla="*/ 836 h 547"/>
                <a:gd name="T4" fmla="*/ 357 w 550"/>
                <a:gd name="T5" fmla="*/ 865 h 547"/>
                <a:gd name="T6" fmla="*/ 349 w 550"/>
                <a:gd name="T7" fmla="*/ 831 h 547"/>
                <a:gd name="T8" fmla="*/ 843 w 550"/>
                <a:gd name="T9" fmla="*/ 876 h 547"/>
                <a:gd name="T10" fmla="*/ 917 w 550"/>
                <a:gd name="T11" fmla="*/ 84 h 547"/>
                <a:gd name="T12" fmla="*/ 530 w 550"/>
                <a:gd name="T13" fmla="*/ 50 h 547"/>
                <a:gd name="T14" fmla="*/ 135 w 550"/>
                <a:gd name="T15" fmla="*/ 0 h 547"/>
                <a:gd name="T16" fmla="*/ 0 w 550"/>
                <a:gd name="T17" fmla="*/ 887 h 547"/>
                <a:gd name="T18" fmla="*/ 117 w 550"/>
                <a:gd name="T19" fmla="*/ 903 h 547"/>
                <a:gd name="T20" fmla="*/ 117 w 550"/>
                <a:gd name="T21" fmla="*/ 903 h 5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50" h="547">
                  <a:moveTo>
                    <a:pt x="70" y="547"/>
                  </a:moveTo>
                  <a:lnTo>
                    <a:pt x="77" y="506"/>
                  </a:lnTo>
                  <a:lnTo>
                    <a:pt x="214" y="524"/>
                  </a:lnTo>
                  <a:lnTo>
                    <a:pt x="209" y="504"/>
                  </a:lnTo>
                  <a:lnTo>
                    <a:pt x="506" y="531"/>
                  </a:lnTo>
                  <a:lnTo>
                    <a:pt x="550" y="50"/>
                  </a:lnTo>
                  <a:lnTo>
                    <a:pt x="318" y="30"/>
                  </a:lnTo>
                  <a:lnTo>
                    <a:pt x="81" y="0"/>
                  </a:lnTo>
                  <a:lnTo>
                    <a:pt x="0" y="538"/>
                  </a:lnTo>
                  <a:lnTo>
                    <a:pt x="70" y="547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79" name="Freeform 81"/>
            <p:cNvSpPr>
              <a:spLocks noChangeAspect="1"/>
            </p:cNvSpPr>
            <p:nvPr/>
          </p:nvSpPr>
          <p:spPr bwMode="auto">
            <a:xfrm rot="-125859">
              <a:off x="2421" y="2835"/>
              <a:ext cx="767" cy="390"/>
            </a:xfrm>
            <a:custGeom>
              <a:avLst/>
              <a:gdLst>
                <a:gd name="T0" fmla="*/ 8 w 676"/>
                <a:gd name="T1" fmla="*/ 0 h 343"/>
                <a:gd name="T2" fmla="*/ 132 w 676"/>
                <a:gd name="T3" fmla="*/ 10 h 343"/>
                <a:gd name="T4" fmla="*/ 682 w 676"/>
                <a:gd name="T5" fmla="*/ 35 h 343"/>
                <a:gd name="T6" fmla="*/ 1092 w 676"/>
                <a:gd name="T7" fmla="*/ 32 h 343"/>
                <a:gd name="T8" fmla="*/ 1096 w 676"/>
                <a:gd name="T9" fmla="*/ 117 h 343"/>
                <a:gd name="T10" fmla="*/ 1120 w 676"/>
                <a:gd name="T11" fmla="*/ 296 h 343"/>
                <a:gd name="T12" fmla="*/ 1116 w 676"/>
                <a:gd name="T13" fmla="*/ 573 h 343"/>
                <a:gd name="T14" fmla="*/ 1027 w 676"/>
                <a:gd name="T15" fmla="*/ 526 h 343"/>
                <a:gd name="T16" fmla="*/ 930 w 676"/>
                <a:gd name="T17" fmla="*/ 546 h 343"/>
                <a:gd name="T18" fmla="*/ 860 w 676"/>
                <a:gd name="T19" fmla="*/ 565 h 343"/>
                <a:gd name="T20" fmla="*/ 759 w 676"/>
                <a:gd name="T21" fmla="*/ 566 h 343"/>
                <a:gd name="T22" fmla="*/ 682 w 676"/>
                <a:gd name="T23" fmla="*/ 522 h 343"/>
                <a:gd name="T24" fmla="*/ 661 w 676"/>
                <a:gd name="T25" fmla="*/ 546 h 343"/>
                <a:gd name="T26" fmla="*/ 542 w 676"/>
                <a:gd name="T27" fmla="*/ 491 h 343"/>
                <a:gd name="T28" fmla="*/ 484 w 676"/>
                <a:gd name="T29" fmla="*/ 479 h 343"/>
                <a:gd name="T30" fmla="*/ 455 w 676"/>
                <a:gd name="T31" fmla="*/ 451 h 343"/>
                <a:gd name="T32" fmla="*/ 419 w 676"/>
                <a:gd name="T33" fmla="*/ 449 h 343"/>
                <a:gd name="T34" fmla="*/ 380 w 676"/>
                <a:gd name="T35" fmla="*/ 416 h 343"/>
                <a:gd name="T36" fmla="*/ 393 w 676"/>
                <a:gd name="T37" fmla="*/ 107 h 343"/>
                <a:gd name="T38" fmla="*/ 0 w 676"/>
                <a:gd name="T39" fmla="*/ 84 h 343"/>
                <a:gd name="T40" fmla="*/ 8 w 676"/>
                <a:gd name="T41" fmla="*/ 0 h 343"/>
                <a:gd name="T42" fmla="*/ 8 w 676"/>
                <a:gd name="T43" fmla="*/ 0 h 34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76" h="343">
                  <a:moveTo>
                    <a:pt x="4" y="0"/>
                  </a:moveTo>
                  <a:lnTo>
                    <a:pt x="79" y="6"/>
                  </a:lnTo>
                  <a:lnTo>
                    <a:pt x="412" y="21"/>
                  </a:lnTo>
                  <a:lnTo>
                    <a:pt x="658" y="19"/>
                  </a:lnTo>
                  <a:lnTo>
                    <a:pt x="661" y="70"/>
                  </a:lnTo>
                  <a:lnTo>
                    <a:pt x="676" y="177"/>
                  </a:lnTo>
                  <a:lnTo>
                    <a:pt x="673" y="343"/>
                  </a:lnTo>
                  <a:lnTo>
                    <a:pt x="620" y="315"/>
                  </a:lnTo>
                  <a:lnTo>
                    <a:pt x="561" y="326"/>
                  </a:lnTo>
                  <a:lnTo>
                    <a:pt x="519" y="338"/>
                  </a:lnTo>
                  <a:lnTo>
                    <a:pt x="458" y="339"/>
                  </a:lnTo>
                  <a:lnTo>
                    <a:pt x="412" y="312"/>
                  </a:lnTo>
                  <a:lnTo>
                    <a:pt x="399" y="326"/>
                  </a:lnTo>
                  <a:lnTo>
                    <a:pt x="327" y="294"/>
                  </a:lnTo>
                  <a:lnTo>
                    <a:pt x="292" y="286"/>
                  </a:lnTo>
                  <a:lnTo>
                    <a:pt x="274" y="270"/>
                  </a:lnTo>
                  <a:lnTo>
                    <a:pt x="252" y="268"/>
                  </a:lnTo>
                  <a:lnTo>
                    <a:pt x="229" y="249"/>
                  </a:lnTo>
                  <a:lnTo>
                    <a:pt x="237" y="64"/>
                  </a:lnTo>
                  <a:lnTo>
                    <a:pt x="0" y="5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0" name="Freeform 82"/>
            <p:cNvSpPr>
              <a:spLocks noChangeAspect="1"/>
            </p:cNvSpPr>
            <p:nvPr/>
          </p:nvSpPr>
          <p:spPr bwMode="auto">
            <a:xfrm rot="-125859">
              <a:off x="3173" y="2880"/>
              <a:ext cx="448" cy="390"/>
            </a:xfrm>
            <a:custGeom>
              <a:avLst/>
              <a:gdLst>
                <a:gd name="T0" fmla="*/ 25 w 395"/>
                <a:gd name="T1" fmla="*/ 195 h 344"/>
                <a:gd name="T2" fmla="*/ 20 w 395"/>
                <a:gd name="T3" fmla="*/ 469 h 344"/>
                <a:gd name="T4" fmla="*/ 33 w 395"/>
                <a:gd name="T5" fmla="*/ 486 h 344"/>
                <a:gd name="T6" fmla="*/ 83 w 395"/>
                <a:gd name="T7" fmla="*/ 486 h 344"/>
                <a:gd name="T8" fmla="*/ 84 w 395"/>
                <a:gd name="T9" fmla="*/ 568 h 344"/>
                <a:gd name="T10" fmla="*/ 470 w 395"/>
                <a:gd name="T11" fmla="*/ 565 h 344"/>
                <a:gd name="T12" fmla="*/ 464 w 395"/>
                <a:gd name="T13" fmla="*/ 480 h 344"/>
                <a:gd name="T14" fmla="*/ 495 w 395"/>
                <a:gd name="T15" fmla="*/ 384 h 344"/>
                <a:gd name="T16" fmla="*/ 544 w 395"/>
                <a:gd name="T17" fmla="*/ 319 h 344"/>
                <a:gd name="T18" fmla="*/ 540 w 395"/>
                <a:gd name="T19" fmla="*/ 300 h 344"/>
                <a:gd name="T20" fmla="*/ 576 w 395"/>
                <a:gd name="T21" fmla="*/ 239 h 344"/>
                <a:gd name="T22" fmla="*/ 597 w 395"/>
                <a:gd name="T23" fmla="*/ 175 h 344"/>
                <a:gd name="T24" fmla="*/ 589 w 395"/>
                <a:gd name="T25" fmla="*/ 171 h 344"/>
                <a:gd name="T26" fmla="*/ 622 w 395"/>
                <a:gd name="T27" fmla="*/ 145 h 344"/>
                <a:gd name="T28" fmla="*/ 653 w 395"/>
                <a:gd name="T29" fmla="*/ 88 h 344"/>
                <a:gd name="T30" fmla="*/ 642 w 395"/>
                <a:gd name="T31" fmla="*/ 76 h 344"/>
                <a:gd name="T32" fmla="*/ 555 w 395"/>
                <a:gd name="T33" fmla="*/ 80 h 344"/>
                <a:gd name="T34" fmla="*/ 578 w 395"/>
                <a:gd name="T35" fmla="*/ 50 h 344"/>
                <a:gd name="T36" fmla="*/ 573 w 395"/>
                <a:gd name="T37" fmla="*/ 0 h 344"/>
                <a:gd name="T38" fmla="*/ 0 w 395"/>
                <a:gd name="T39" fmla="*/ 18 h 344"/>
                <a:gd name="T40" fmla="*/ 25 w 395"/>
                <a:gd name="T41" fmla="*/ 195 h 344"/>
                <a:gd name="T42" fmla="*/ 25 w 395"/>
                <a:gd name="T43" fmla="*/ 195 h 34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5" h="344">
                  <a:moveTo>
                    <a:pt x="15" y="118"/>
                  </a:moveTo>
                  <a:lnTo>
                    <a:pt x="12" y="284"/>
                  </a:lnTo>
                  <a:lnTo>
                    <a:pt x="20" y="294"/>
                  </a:lnTo>
                  <a:lnTo>
                    <a:pt x="49" y="294"/>
                  </a:lnTo>
                  <a:lnTo>
                    <a:pt x="50" y="344"/>
                  </a:lnTo>
                  <a:lnTo>
                    <a:pt x="284" y="341"/>
                  </a:lnTo>
                  <a:lnTo>
                    <a:pt x="280" y="290"/>
                  </a:lnTo>
                  <a:lnTo>
                    <a:pt x="299" y="233"/>
                  </a:lnTo>
                  <a:lnTo>
                    <a:pt x="329" y="193"/>
                  </a:lnTo>
                  <a:lnTo>
                    <a:pt x="326" y="182"/>
                  </a:lnTo>
                  <a:lnTo>
                    <a:pt x="348" y="145"/>
                  </a:lnTo>
                  <a:lnTo>
                    <a:pt x="361" y="106"/>
                  </a:lnTo>
                  <a:lnTo>
                    <a:pt x="356" y="103"/>
                  </a:lnTo>
                  <a:lnTo>
                    <a:pt x="376" y="88"/>
                  </a:lnTo>
                  <a:lnTo>
                    <a:pt x="395" y="54"/>
                  </a:lnTo>
                  <a:lnTo>
                    <a:pt x="388" y="46"/>
                  </a:lnTo>
                  <a:lnTo>
                    <a:pt x="335" y="49"/>
                  </a:lnTo>
                  <a:lnTo>
                    <a:pt x="350" y="30"/>
                  </a:lnTo>
                  <a:lnTo>
                    <a:pt x="346" y="0"/>
                  </a:lnTo>
                  <a:lnTo>
                    <a:pt x="0" y="11"/>
                  </a:lnTo>
                  <a:lnTo>
                    <a:pt x="15" y="1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1" name="Freeform 83"/>
            <p:cNvSpPr>
              <a:spLocks noChangeAspect="1"/>
            </p:cNvSpPr>
            <p:nvPr/>
          </p:nvSpPr>
          <p:spPr bwMode="auto">
            <a:xfrm rot="-125859">
              <a:off x="3246" y="3264"/>
              <a:ext cx="507" cy="430"/>
            </a:xfrm>
            <a:custGeom>
              <a:avLst/>
              <a:gdLst>
                <a:gd name="T0" fmla="*/ 0 w 447"/>
                <a:gd name="T1" fmla="*/ 3 h 379"/>
                <a:gd name="T2" fmla="*/ 8 w 447"/>
                <a:gd name="T3" fmla="*/ 174 h 379"/>
                <a:gd name="T4" fmla="*/ 75 w 447"/>
                <a:gd name="T5" fmla="*/ 297 h 379"/>
                <a:gd name="T6" fmla="*/ 50 w 447"/>
                <a:gd name="T7" fmla="*/ 395 h 379"/>
                <a:gd name="T8" fmla="*/ 54 w 447"/>
                <a:gd name="T9" fmla="*/ 478 h 379"/>
                <a:gd name="T10" fmla="*/ 25 w 447"/>
                <a:gd name="T11" fmla="*/ 517 h 379"/>
                <a:gd name="T12" fmla="*/ 36 w 447"/>
                <a:gd name="T13" fmla="*/ 532 h 379"/>
                <a:gd name="T14" fmla="*/ 135 w 447"/>
                <a:gd name="T15" fmla="*/ 520 h 379"/>
                <a:gd name="T16" fmla="*/ 257 w 447"/>
                <a:gd name="T17" fmla="*/ 553 h 379"/>
                <a:gd name="T18" fmla="*/ 297 w 447"/>
                <a:gd name="T19" fmla="*/ 520 h 379"/>
                <a:gd name="T20" fmla="*/ 416 w 447"/>
                <a:gd name="T21" fmla="*/ 568 h 379"/>
                <a:gd name="T22" fmla="*/ 424 w 447"/>
                <a:gd name="T23" fmla="*/ 596 h 379"/>
                <a:gd name="T24" fmla="*/ 471 w 447"/>
                <a:gd name="T25" fmla="*/ 616 h 379"/>
                <a:gd name="T26" fmla="*/ 497 w 447"/>
                <a:gd name="T27" fmla="*/ 591 h 379"/>
                <a:gd name="T28" fmla="*/ 554 w 447"/>
                <a:gd name="T29" fmla="*/ 615 h 379"/>
                <a:gd name="T30" fmla="*/ 588 w 447"/>
                <a:gd name="T31" fmla="*/ 596 h 379"/>
                <a:gd name="T32" fmla="*/ 581 w 447"/>
                <a:gd name="T33" fmla="*/ 560 h 379"/>
                <a:gd name="T34" fmla="*/ 678 w 447"/>
                <a:gd name="T35" fmla="*/ 591 h 379"/>
                <a:gd name="T36" fmla="*/ 674 w 447"/>
                <a:gd name="T37" fmla="*/ 629 h 379"/>
                <a:gd name="T38" fmla="*/ 740 w 447"/>
                <a:gd name="T39" fmla="*/ 583 h 379"/>
                <a:gd name="T40" fmla="*/ 681 w 447"/>
                <a:gd name="T41" fmla="*/ 576 h 379"/>
                <a:gd name="T42" fmla="*/ 639 w 447"/>
                <a:gd name="T43" fmla="*/ 529 h 379"/>
                <a:gd name="T44" fmla="*/ 692 w 447"/>
                <a:gd name="T45" fmla="*/ 470 h 379"/>
                <a:gd name="T46" fmla="*/ 692 w 447"/>
                <a:gd name="T47" fmla="*/ 435 h 379"/>
                <a:gd name="T48" fmla="*/ 631 w 447"/>
                <a:gd name="T49" fmla="*/ 486 h 379"/>
                <a:gd name="T50" fmla="*/ 602 w 447"/>
                <a:gd name="T51" fmla="*/ 470 h 379"/>
                <a:gd name="T52" fmla="*/ 628 w 447"/>
                <a:gd name="T53" fmla="*/ 442 h 379"/>
                <a:gd name="T54" fmla="*/ 558 w 447"/>
                <a:gd name="T55" fmla="*/ 465 h 379"/>
                <a:gd name="T56" fmla="*/ 517 w 447"/>
                <a:gd name="T57" fmla="*/ 446 h 379"/>
                <a:gd name="T58" fmla="*/ 529 w 447"/>
                <a:gd name="T59" fmla="*/ 415 h 379"/>
                <a:gd name="T60" fmla="*/ 642 w 447"/>
                <a:gd name="T61" fmla="*/ 435 h 379"/>
                <a:gd name="T62" fmla="*/ 597 w 447"/>
                <a:gd name="T63" fmla="*/ 361 h 379"/>
                <a:gd name="T64" fmla="*/ 605 w 447"/>
                <a:gd name="T65" fmla="*/ 307 h 379"/>
                <a:gd name="T66" fmla="*/ 344 w 447"/>
                <a:gd name="T67" fmla="*/ 318 h 379"/>
                <a:gd name="T68" fmla="*/ 373 w 447"/>
                <a:gd name="T69" fmla="*/ 202 h 379"/>
                <a:gd name="T70" fmla="*/ 420 w 447"/>
                <a:gd name="T71" fmla="*/ 143 h 379"/>
                <a:gd name="T72" fmla="*/ 405 w 447"/>
                <a:gd name="T73" fmla="*/ 127 h 379"/>
                <a:gd name="T74" fmla="*/ 387 w 447"/>
                <a:gd name="T75" fmla="*/ 0 h 379"/>
                <a:gd name="T76" fmla="*/ 0 w 447"/>
                <a:gd name="T77" fmla="*/ 3 h 379"/>
                <a:gd name="T78" fmla="*/ 0 w 447"/>
                <a:gd name="T79" fmla="*/ 3 h 379"/>
                <a:gd name="T80" fmla="*/ 0 w 447"/>
                <a:gd name="T81" fmla="*/ 3 h 37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47" h="379">
                  <a:moveTo>
                    <a:pt x="0" y="3"/>
                  </a:moveTo>
                  <a:lnTo>
                    <a:pt x="4" y="105"/>
                  </a:lnTo>
                  <a:lnTo>
                    <a:pt x="45" y="180"/>
                  </a:lnTo>
                  <a:lnTo>
                    <a:pt x="30" y="239"/>
                  </a:lnTo>
                  <a:lnTo>
                    <a:pt x="33" y="288"/>
                  </a:lnTo>
                  <a:lnTo>
                    <a:pt x="15" y="312"/>
                  </a:lnTo>
                  <a:lnTo>
                    <a:pt x="22" y="321"/>
                  </a:lnTo>
                  <a:lnTo>
                    <a:pt x="82" y="314"/>
                  </a:lnTo>
                  <a:lnTo>
                    <a:pt x="155" y="333"/>
                  </a:lnTo>
                  <a:lnTo>
                    <a:pt x="180" y="314"/>
                  </a:lnTo>
                  <a:lnTo>
                    <a:pt x="252" y="344"/>
                  </a:lnTo>
                  <a:lnTo>
                    <a:pt x="257" y="360"/>
                  </a:lnTo>
                  <a:lnTo>
                    <a:pt x="285" y="372"/>
                  </a:lnTo>
                  <a:lnTo>
                    <a:pt x="300" y="357"/>
                  </a:lnTo>
                  <a:lnTo>
                    <a:pt x="334" y="371"/>
                  </a:lnTo>
                  <a:lnTo>
                    <a:pt x="355" y="360"/>
                  </a:lnTo>
                  <a:lnTo>
                    <a:pt x="351" y="338"/>
                  </a:lnTo>
                  <a:lnTo>
                    <a:pt x="410" y="357"/>
                  </a:lnTo>
                  <a:lnTo>
                    <a:pt x="407" y="379"/>
                  </a:lnTo>
                  <a:lnTo>
                    <a:pt x="447" y="352"/>
                  </a:lnTo>
                  <a:lnTo>
                    <a:pt x="411" y="348"/>
                  </a:lnTo>
                  <a:lnTo>
                    <a:pt x="385" y="319"/>
                  </a:lnTo>
                  <a:lnTo>
                    <a:pt x="418" y="284"/>
                  </a:lnTo>
                  <a:lnTo>
                    <a:pt x="418" y="263"/>
                  </a:lnTo>
                  <a:lnTo>
                    <a:pt x="381" y="293"/>
                  </a:lnTo>
                  <a:lnTo>
                    <a:pt x="364" y="284"/>
                  </a:lnTo>
                  <a:lnTo>
                    <a:pt x="379" y="267"/>
                  </a:lnTo>
                  <a:lnTo>
                    <a:pt x="338" y="280"/>
                  </a:lnTo>
                  <a:lnTo>
                    <a:pt x="312" y="269"/>
                  </a:lnTo>
                  <a:lnTo>
                    <a:pt x="319" y="251"/>
                  </a:lnTo>
                  <a:lnTo>
                    <a:pt x="388" y="263"/>
                  </a:lnTo>
                  <a:lnTo>
                    <a:pt x="361" y="218"/>
                  </a:lnTo>
                  <a:lnTo>
                    <a:pt x="365" y="186"/>
                  </a:lnTo>
                  <a:lnTo>
                    <a:pt x="207" y="192"/>
                  </a:lnTo>
                  <a:lnTo>
                    <a:pt x="226" y="122"/>
                  </a:lnTo>
                  <a:lnTo>
                    <a:pt x="253" y="86"/>
                  </a:lnTo>
                  <a:lnTo>
                    <a:pt x="245" y="77"/>
                  </a:lnTo>
                  <a:lnTo>
                    <a:pt x="234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2" name="Freeform 84"/>
            <p:cNvSpPr>
              <a:spLocks noChangeAspect="1"/>
            </p:cNvSpPr>
            <p:nvPr/>
          </p:nvSpPr>
          <p:spPr bwMode="auto">
            <a:xfrm rot="-125859">
              <a:off x="3420" y="1667"/>
              <a:ext cx="507" cy="252"/>
            </a:xfrm>
            <a:custGeom>
              <a:avLst/>
              <a:gdLst>
                <a:gd name="T0" fmla="*/ 268 w 446"/>
                <a:gd name="T1" fmla="*/ 242 h 222"/>
                <a:gd name="T2" fmla="*/ 280 w 446"/>
                <a:gd name="T3" fmla="*/ 267 h 222"/>
                <a:gd name="T4" fmla="*/ 304 w 446"/>
                <a:gd name="T5" fmla="*/ 272 h 222"/>
                <a:gd name="T6" fmla="*/ 340 w 446"/>
                <a:gd name="T7" fmla="*/ 369 h 222"/>
                <a:gd name="T8" fmla="*/ 406 w 446"/>
                <a:gd name="T9" fmla="*/ 236 h 222"/>
                <a:gd name="T10" fmla="*/ 440 w 446"/>
                <a:gd name="T11" fmla="*/ 241 h 222"/>
                <a:gd name="T12" fmla="*/ 483 w 446"/>
                <a:gd name="T13" fmla="*/ 219 h 222"/>
                <a:gd name="T14" fmla="*/ 551 w 446"/>
                <a:gd name="T15" fmla="*/ 219 h 222"/>
                <a:gd name="T16" fmla="*/ 577 w 446"/>
                <a:gd name="T17" fmla="*/ 187 h 222"/>
                <a:gd name="T18" fmla="*/ 717 w 446"/>
                <a:gd name="T19" fmla="*/ 193 h 222"/>
                <a:gd name="T20" fmla="*/ 745 w 446"/>
                <a:gd name="T21" fmla="*/ 173 h 222"/>
                <a:gd name="T22" fmla="*/ 698 w 446"/>
                <a:gd name="T23" fmla="*/ 121 h 222"/>
                <a:gd name="T24" fmla="*/ 614 w 446"/>
                <a:gd name="T25" fmla="*/ 123 h 222"/>
                <a:gd name="T26" fmla="*/ 547 w 446"/>
                <a:gd name="T27" fmla="*/ 112 h 222"/>
                <a:gd name="T28" fmla="*/ 462 w 446"/>
                <a:gd name="T29" fmla="*/ 112 h 222"/>
                <a:gd name="T30" fmla="*/ 431 w 446"/>
                <a:gd name="T31" fmla="*/ 156 h 222"/>
                <a:gd name="T32" fmla="*/ 388 w 446"/>
                <a:gd name="T33" fmla="*/ 132 h 222"/>
                <a:gd name="T34" fmla="*/ 342 w 446"/>
                <a:gd name="T35" fmla="*/ 136 h 222"/>
                <a:gd name="T36" fmla="*/ 325 w 446"/>
                <a:gd name="T37" fmla="*/ 90 h 222"/>
                <a:gd name="T38" fmla="*/ 228 w 446"/>
                <a:gd name="T39" fmla="*/ 85 h 222"/>
                <a:gd name="T40" fmla="*/ 217 w 446"/>
                <a:gd name="T41" fmla="*/ 68 h 222"/>
                <a:gd name="T42" fmla="*/ 259 w 446"/>
                <a:gd name="T43" fmla="*/ 22 h 222"/>
                <a:gd name="T44" fmla="*/ 294 w 446"/>
                <a:gd name="T45" fmla="*/ 18 h 222"/>
                <a:gd name="T46" fmla="*/ 259 w 446"/>
                <a:gd name="T47" fmla="*/ 0 h 222"/>
                <a:gd name="T48" fmla="*/ 206 w 446"/>
                <a:gd name="T49" fmla="*/ 14 h 222"/>
                <a:gd name="T50" fmla="*/ 115 w 446"/>
                <a:gd name="T51" fmla="*/ 106 h 222"/>
                <a:gd name="T52" fmla="*/ 68 w 446"/>
                <a:gd name="T53" fmla="*/ 112 h 222"/>
                <a:gd name="T54" fmla="*/ 0 w 446"/>
                <a:gd name="T55" fmla="*/ 160 h 222"/>
                <a:gd name="T56" fmla="*/ 268 w 446"/>
                <a:gd name="T57" fmla="*/ 242 h 222"/>
                <a:gd name="T58" fmla="*/ 268 w 446"/>
                <a:gd name="T59" fmla="*/ 242 h 22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46" h="222">
                  <a:moveTo>
                    <a:pt x="161" y="146"/>
                  </a:moveTo>
                  <a:lnTo>
                    <a:pt x="167" y="160"/>
                  </a:lnTo>
                  <a:lnTo>
                    <a:pt x="182" y="164"/>
                  </a:lnTo>
                  <a:lnTo>
                    <a:pt x="203" y="222"/>
                  </a:lnTo>
                  <a:lnTo>
                    <a:pt x="243" y="142"/>
                  </a:lnTo>
                  <a:lnTo>
                    <a:pt x="263" y="145"/>
                  </a:lnTo>
                  <a:lnTo>
                    <a:pt x="289" y="132"/>
                  </a:lnTo>
                  <a:lnTo>
                    <a:pt x="331" y="132"/>
                  </a:lnTo>
                  <a:lnTo>
                    <a:pt x="346" y="113"/>
                  </a:lnTo>
                  <a:lnTo>
                    <a:pt x="429" y="116"/>
                  </a:lnTo>
                  <a:lnTo>
                    <a:pt x="446" y="104"/>
                  </a:lnTo>
                  <a:lnTo>
                    <a:pt x="418" y="73"/>
                  </a:lnTo>
                  <a:lnTo>
                    <a:pt x="368" y="74"/>
                  </a:lnTo>
                  <a:lnTo>
                    <a:pt x="327" y="68"/>
                  </a:lnTo>
                  <a:lnTo>
                    <a:pt x="276" y="68"/>
                  </a:lnTo>
                  <a:lnTo>
                    <a:pt x="258" y="94"/>
                  </a:lnTo>
                  <a:lnTo>
                    <a:pt x="232" y="79"/>
                  </a:lnTo>
                  <a:lnTo>
                    <a:pt x="205" y="82"/>
                  </a:lnTo>
                  <a:lnTo>
                    <a:pt x="195" y="55"/>
                  </a:lnTo>
                  <a:lnTo>
                    <a:pt x="137" y="51"/>
                  </a:lnTo>
                  <a:lnTo>
                    <a:pt x="130" y="41"/>
                  </a:lnTo>
                  <a:lnTo>
                    <a:pt x="156" y="13"/>
                  </a:lnTo>
                  <a:lnTo>
                    <a:pt x="177" y="11"/>
                  </a:lnTo>
                  <a:lnTo>
                    <a:pt x="156" y="0"/>
                  </a:lnTo>
                  <a:lnTo>
                    <a:pt x="123" y="9"/>
                  </a:lnTo>
                  <a:lnTo>
                    <a:pt x="69" y="63"/>
                  </a:lnTo>
                  <a:lnTo>
                    <a:pt x="41" y="68"/>
                  </a:lnTo>
                  <a:lnTo>
                    <a:pt x="0" y="96"/>
                  </a:lnTo>
                  <a:lnTo>
                    <a:pt x="161" y="146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3" name="Freeform 85"/>
            <p:cNvSpPr>
              <a:spLocks noChangeAspect="1"/>
            </p:cNvSpPr>
            <p:nvPr/>
          </p:nvSpPr>
          <p:spPr bwMode="auto">
            <a:xfrm rot="-125859">
              <a:off x="3756" y="1815"/>
              <a:ext cx="343" cy="454"/>
            </a:xfrm>
            <a:custGeom>
              <a:avLst/>
              <a:gdLst>
                <a:gd name="T0" fmla="*/ 57 w 302"/>
                <a:gd name="T1" fmla="*/ 552 h 400"/>
                <a:gd name="T2" fmla="*/ 50 w 302"/>
                <a:gd name="T3" fmla="*/ 440 h 400"/>
                <a:gd name="T4" fmla="*/ 8 w 302"/>
                <a:gd name="T5" fmla="*/ 359 h 400"/>
                <a:gd name="T6" fmla="*/ 25 w 302"/>
                <a:gd name="T7" fmla="*/ 188 h 400"/>
                <a:gd name="T8" fmla="*/ 97 w 302"/>
                <a:gd name="T9" fmla="*/ 101 h 400"/>
                <a:gd name="T10" fmla="*/ 94 w 302"/>
                <a:gd name="T11" fmla="*/ 169 h 400"/>
                <a:gd name="T12" fmla="*/ 115 w 302"/>
                <a:gd name="T13" fmla="*/ 154 h 400"/>
                <a:gd name="T14" fmla="*/ 115 w 302"/>
                <a:gd name="T15" fmla="*/ 99 h 400"/>
                <a:gd name="T16" fmla="*/ 143 w 302"/>
                <a:gd name="T17" fmla="*/ 68 h 400"/>
                <a:gd name="T18" fmla="*/ 151 w 302"/>
                <a:gd name="T19" fmla="*/ 9 h 400"/>
                <a:gd name="T20" fmla="*/ 175 w 302"/>
                <a:gd name="T21" fmla="*/ 0 h 400"/>
                <a:gd name="T22" fmla="*/ 327 w 302"/>
                <a:gd name="T23" fmla="*/ 51 h 400"/>
                <a:gd name="T24" fmla="*/ 342 w 302"/>
                <a:gd name="T25" fmla="*/ 95 h 400"/>
                <a:gd name="T26" fmla="*/ 363 w 302"/>
                <a:gd name="T27" fmla="*/ 136 h 400"/>
                <a:gd name="T28" fmla="*/ 367 w 302"/>
                <a:gd name="T29" fmla="*/ 208 h 400"/>
                <a:gd name="T30" fmla="*/ 315 w 302"/>
                <a:gd name="T31" fmla="*/ 270 h 400"/>
                <a:gd name="T32" fmla="*/ 313 w 302"/>
                <a:gd name="T33" fmla="*/ 318 h 400"/>
                <a:gd name="T34" fmla="*/ 342 w 302"/>
                <a:gd name="T35" fmla="*/ 334 h 400"/>
                <a:gd name="T36" fmla="*/ 382 w 302"/>
                <a:gd name="T37" fmla="*/ 269 h 400"/>
                <a:gd name="T38" fmla="*/ 421 w 302"/>
                <a:gd name="T39" fmla="*/ 246 h 400"/>
                <a:gd name="T40" fmla="*/ 452 w 302"/>
                <a:gd name="T41" fmla="*/ 260 h 400"/>
                <a:gd name="T42" fmla="*/ 503 w 302"/>
                <a:gd name="T43" fmla="*/ 407 h 400"/>
                <a:gd name="T44" fmla="*/ 466 w 302"/>
                <a:gd name="T45" fmla="*/ 469 h 400"/>
                <a:gd name="T46" fmla="*/ 457 w 302"/>
                <a:gd name="T47" fmla="*/ 515 h 400"/>
                <a:gd name="T48" fmla="*/ 438 w 302"/>
                <a:gd name="T49" fmla="*/ 529 h 400"/>
                <a:gd name="T50" fmla="*/ 438 w 302"/>
                <a:gd name="T51" fmla="*/ 570 h 400"/>
                <a:gd name="T52" fmla="*/ 409 w 302"/>
                <a:gd name="T53" fmla="*/ 624 h 400"/>
                <a:gd name="T54" fmla="*/ 245 w 302"/>
                <a:gd name="T55" fmla="*/ 647 h 400"/>
                <a:gd name="T56" fmla="*/ 240 w 302"/>
                <a:gd name="T57" fmla="*/ 638 h 400"/>
                <a:gd name="T58" fmla="*/ 0 w 302"/>
                <a:gd name="T59" fmla="*/ 664 h 400"/>
                <a:gd name="T60" fmla="*/ 57 w 302"/>
                <a:gd name="T61" fmla="*/ 552 h 400"/>
                <a:gd name="T62" fmla="*/ 57 w 302"/>
                <a:gd name="T63" fmla="*/ 552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2" h="400">
                  <a:moveTo>
                    <a:pt x="34" y="332"/>
                  </a:moveTo>
                  <a:lnTo>
                    <a:pt x="30" y="265"/>
                  </a:lnTo>
                  <a:lnTo>
                    <a:pt x="4" y="216"/>
                  </a:lnTo>
                  <a:lnTo>
                    <a:pt x="15" y="114"/>
                  </a:lnTo>
                  <a:lnTo>
                    <a:pt x="58" y="61"/>
                  </a:lnTo>
                  <a:lnTo>
                    <a:pt x="56" y="101"/>
                  </a:lnTo>
                  <a:lnTo>
                    <a:pt x="69" y="93"/>
                  </a:lnTo>
                  <a:lnTo>
                    <a:pt x="69" y="60"/>
                  </a:lnTo>
                  <a:lnTo>
                    <a:pt x="86" y="41"/>
                  </a:lnTo>
                  <a:lnTo>
                    <a:pt x="91" y="5"/>
                  </a:lnTo>
                  <a:lnTo>
                    <a:pt x="106" y="0"/>
                  </a:lnTo>
                  <a:lnTo>
                    <a:pt x="197" y="31"/>
                  </a:lnTo>
                  <a:lnTo>
                    <a:pt x="205" y="57"/>
                  </a:lnTo>
                  <a:lnTo>
                    <a:pt x="218" y="82"/>
                  </a:lnTo>
                  <a:lnTo>
                    <a:pt x="220" y="125"/>
                  </a:lnTo>
                  <a:lnTo>
                    <a:pt x="189" y="163"/>
                  </a:lnTo>
                  <a:lnTo>
                    <a:pt x="188" y="192"/>
                  </a:lnTo>
                  <a:lnTo>
                    <a:pt x="205" y="201"/>
                  </a:lnTo>
                  <a:lnTo>
                    <a:pt x="230" y="162"/>
                  </a:lnTo>
                  <a:lnTo>
                    <a:pt x="254" y="148"/>
                  </a:lnTo>
                  <a:lnTo>
                    <a:pt x="271" y="157"/>
                  </a:lnTo>
                  <a:lnTo>
                    <a:pt x="302" y="245"/>
                  </a:lnTo>
                  <a:lnTo>
                    <a:pt x="280" y="283"/>
                  </a:lnTo>
                  <a:lnTo>
                    <a:pt x="275" y="310"/>
                  </a:lnTo>
                  <a:lnTo>
                    <a:pt x="263" y="319"/>
                  </a:lnTo>
                  <a:lnTo>
                    <a:pt x="263" y="343"/>
                  </a:lnTo>
                  <a:lnTo>
                    <a:pt x="246" y="376"/>
                  </a:lnTo>
                  <a:lnTo>
                    <a:pt x="147" y="389"/>
                  </a:lnTo>
                  <a:lnTo>
                    <a:pt x="144" y="384"/>
                  </a:lnTo>
                  <a:lnTo>
                    <a:pt x="0" y="400"/>
                  </a:lnTo>
                  <a:lnTo>
                    <a:pt x="34" y="332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4" name="Freeform 86"/>
            <p:cNvSpPr>
              <a:spLocks noChangeAspect="1"/>
            </p:cNvSpPr>
            <p:nvPr/>
          </p:nvSpPr>
          <p:spPr bwMode="auto">
            <a:xfrm rot="-125859">
              <a:off x="3393" y="2209"/>
              <a:ext cx="350" cy="613"/>
            </a:xfrm>
            <a:custGeom>
              <a:avLst/>
              <a:gdLst>
                <a:gd name="T0" fmla="*/ 9 w 308"/>
                <a:gd name="T1" fmla="*/ 368 h 539"/>
                <a:gd name="T2" fmla="*/ 63 w 308"/>
                <a:gd name="T3" fmla="*/ 255 h 539"/>
                <a:gd name="T4" fmla="*/ 45 w 308"/>
                <a:gd name="T5" fmla="*/ 213 h 539"/>
                <a:gd name="T6" fmla="*/ 133 w 308"/>
                <a:gd name="T7" fmla="*/ 143 h 539"/>
                <a:gd name="T8" fmla="*/ 150 w 308"/>
                <a:gd name="T9" fmla="*/ 94 h 539"/>
                <a:gd name="T10" fmla="*/ 86 w 308"/>
                <a:gd name="T11" fmla="*/ 20 h 539"/>
                <a:gd name="T12" fmla="*/ 428 w 308"/>
                <a:gd name="T13" fmla="*/ 0 h 539"/>
                <a:gd name="T14" fmla="*/ 439 w 308"/>
                <a:gd name="T15" fmla="*/ 51 h 539"/>
                <a:gd name="T16" fmla="*/ 473 w 308"/>
                <a:gd name="T17" fmla="*/ 121 h 539"/>
                <a:gd name="T18" fmla="*/ 502 w 308"/>
                <a:gd name="T19" fmla="*/ 464 h 539"/>
                <a:gd name="T20" fmla="*/ 495 w 308"/>
                <a:gd name="T21" fmla="*/ 536 h 539"/>
                <a:gd name="T22" fmla="*/ 514 w 308"/>
                <a:gd name="T23" fmla="*/ 577 h 539"/>
                <a:gd name="T24" fmla="*/ 492 w 308"/>
                <a:gd name="T25" fmla="*/ 654 h 539"/>
                <a:gd name="T26" fmla="*/ 465 w 308"/>
                <a:gd name="T27" fmla="*/ 687 h 539"/>
                <a:gd name="T28" fmla="*/ 452 w 308"/>
                <a:gd name="T29" fmla="*/ 744 h 539"/>
                <a:gd name="T30" fmla="*/ 466 w 308"/>
                <a:gd name="T31" fmla="*/ 763 h 539"/>
                <a:gd name="T32" fmla="*/ 453 w 308"/>
                <a:gd name="T33" fmla="*/ 794 h 539"/>
                <a:gd name="T34" fmla="*/ 461 w 308"/>
                <a:gd name="T35" fmla="*/ 806 h 539"/>
                <a:gd name="T36" fmla="*/ 419 w 308"/>
                <a:gd name="T37" fmla="*/ 823 h 539"/>
                <a:gd name="T38" fmla="*/ 410 w 308"/>
                <a:gd name="T39" fmla="*/ 879 h 539"/>
                <a:gd name="T40" fmla="*/ 352 w 308"/>
                <a:gd name="T41" fmla="*/ 861 h 539"/>
                <a:gd name="T42" fmla="*/ 322 w 308"/>
                <a:gd name="T43" fmla="*/ 902 h 539"/>
                <a:gd name="T44" fmla="*/ 303 w 308"/>
                <a:gd name="T45" fmla="*/ 898 h 539"/>
                <a:gd name="T46" fmla="*/ 283 w 308"/>
                <a:gd name="T47" fmla="*/ 861 h 539"/>
                <a:gd name="T48" fmla="*/ 252 w 308"/>
                <a:gd name="T49" fmla="*/ 772 h 539"/>
                <a:gd name="T50" fmla="*/ 174 w 308"/>
                <a:gd name="T51" fmla="*/ 727 h 539"/>
                <a:gd name="T52" fmla="*/ 159 w 308"/>
                <a:gd name="T53" fmla="*/ 681 h 539"/>
                <a:gd name="T54" fmla="*/ 183 w 308"/>
                <a:gd name="T55" fmla="*/ 611 h 539"/>
                <a:gd name="T56" fmla="*/ 163 w 308"/>
                <a:gd name="T57" fmla="*/ 597 h 539"/>
                <a:gd name="T58" fmla="*/ 114 w 308"/>
                <a:gd name="T59" fmla="*/ 597 h 539"/>
                <a:gd name="T60" fmla="*/ 101 w 308"/>
                <a:gd name="T61" fmla="*/ 554 h 539"/>
                <a:gd name="T62" fmla="*/ 20 w 308"/>
                <a:gd name="T63" fmla="*/ 467 h 539"/>
                <a:gd name="T64" fmla="*/ 0 w 308"/>
                <a:gd name="T65" fmla="*/ 397 h 539"/>
                <a:gd name="T66" fmla="*/ 9 w 308"/>
                <a:gd name="T67" fmla="*/ 368 h 539"/>
                <a:gd name="T68" fmla="*/ 9 w 308"/>
                <a:gd name="T69" fmla="*/ 368 h 5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08" h="539">
                  <a:moveTo>
                    <a:pt x="5" y="221"/>
                  </a:moveTo>
                  <a:lnTo>
                    <a:pt x="37" y="152"/>
                  </a:lnTo>
                  <a:lnTo>
                    <a:pt x="27" y="127"/>
                  </a:lnTo>
                  <a:lnTo>
                    <a:pt x="80" y="86"/>
                  </a:lnTo>
                  <a:lnTo>
                    <a:pt x="90" y="56"/>
                  </a:lnTo>
                  <a:lnTo>
                    <a:pt x="52" y="12"/>
                  </a:lnTo>
                  <a:lnTo>
                    <a:pt x="257" y="0"/>
                  </a:lnTo>
                  <a:lnTo>
                    <a:pt x="263" y="31"/>
                  </a:lnTo>
                  <a:lnTo>
                    <a:pt x="283" y="72"/>
                  </a:lnTo>
                  <a:lnTo>
                    <a:pt x="301" y="278"/>
                  </a:lnTo>
                  <a:lnTo>
                    <a:pt x="297" y="320"/>
                  </a:lnTo>
                  <a:lnTo>
                    <a:pt x="308" y="345"/>
                  </a:lnTo>
                  <a:lnTo>
                    <a:pt x="295" y="391"/>
                  </a:lnTo>
                  <a:lnTo>
                    <a:pt x="279" y="411"/>
                  </a:lnTo>
                  <a:lnTo>
                    <a:pt x="271" y="445"/>
                  </a:lnTo>
                  <a:lnTo>
                    <a:pt x="280" y="456"/>
                  </a:lnTo>
                  <a:lnTo>
                    <a:pt x="272" y="475"/>
                  </a:lnTo>
                  <a:lnTo>
                    <a:pt x="276" y="482"/>
                  </a:lnTo>
                  <a:lnTo>
                    <a:pt x="252" y="492"/>
                  </a:lnTo>
                  <a:lnTo>
                    <a:pt x="246" y="526"/>
                  </a:lnTo>
                  <a:lnTo>
                    <a:pt x="211" y="515"/>
                  </a:lnTo>
                  <a:lnTo>
                    <a:pt x="193" y="539"/>
                  </a:lnTo>
                  <a:lnTo>
                    <a:pt x="182" y="537"/>
                  </a:lnTo>
                  <a:lnTo>
                    <a:pt x="170" y="515"/>
                  </a:lnTo>
                  <a:lnTo>
                    <a:pt x="151" y="462"/>
                  </a:lnTo>
                  <a:lnTo>
                    <a:pt x="105" y="434"/>
                  </a:lnTo>
                  <a:lnTo>
                    <a:pt x="95" y="407"/>
                  </a:lnTo>
                  <a:lnTo>
                    <a:pt x="110" y="365"/>
                  </a:lnTo>
                  <a:lnTo>
                    <a:pt x="98" y="357"/>
                  </a:lnTo>
                  <a:lnTo>
                    <a:pt x="68" y="357"/>
                  </a:lnTo>
                  <a:lnTo>
                    <a:pt x="61" y="331"/>
                  </a:lnTo>
                  <a:lnTo>
                    <a:pt x="12" y="279"/>
                  </a:lnTo>
                  <a:lnTo>
                    <a:pt x="0" y="237"/>
                  </a:lnTo>
                  <a:lnTo>
                    <a:pt x="5" y="22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5" name="Freeform 87"/>
            <p:cNvSpPr>
              <a:spLocks noChangeAspect="1"/>
            </p:cNvSpPr>
            <p:nvPr/>
          </p:nvSpPr>
          <p:spPr bwMode="auto">
            <a:xfrm rot="-125859">
              <a:off x="3700" y="2255"/>
              <a:ext cx="275" cy="461"/>
            </a:xfrm>
            <a:custGeom>
              <a:avLst/>
              <a:gdLst>
                <a:gd name="T0" fmla="*/ 13 w 242"/>
                <a:gd name="T1" fmla="*/ 674 h 406"/>
                <a:gd name="T2" fmla="*/ 25 w 242"/>
                <a:gd name="T3" fmla="*/ 655 h 406"/>
                <a:gd name="T4" fmla="*/ 101 w 242"/>
                <a:gd name="T5" fmla="*/ 649 h 406"/>
                <a:gd name="T6" fmla="*/ 165 w 242"/>
                <a:gd name="T7" fmla="*/ 629 h 406"/>
                <a:gd name="T8" fmla="*/ 228 w 242"/>
                <a:gd name="T9" fmla="*/ 590 h 406"/>
                <a:gd name="T10" fmla="*/ 282 w 242"/>
                <a:gd name="T11" fmla="*/ 588 h 406"/>
                <a:gd name="T12" fmla="*/ 341 w 242"/>
                <a:gd name="T13" fmla="*/ 493 h 406"/>
                <a:gd name="T14" fmla="*/ 358 w 242"/>
                <a:gd name="T15" fmla="*/ 498 h 406"/>
                <a:gd name="T16" fmla="*/ 405 w 242"/>
                <a:gd name="T17" fmla="*/ 464 h 406"/>
                <a:gd name="T18" fmla="*/ 391 w 242"/>
                <a:gd name="T19" fmla="*/ 439 h 406"/>
                <a:gd name="T20" fmla="*/ 397 w 242"/>
                <a:gd name="T21" fmla="*/ 426 h 406"/>
                <a:gd name="T22" fmla="*/ 352 w 242"/>
                <a:gd name="T23" fmla="*/ 9 h 406"/>
                <a:gd name="T24" fmla="*/ 347 w 242"/>
                <a:gd name="T25" fmla="*/ 0 h 406"/>
                <a:gd name="T26" fmla="*/ 107 w 242"/>
                <a:gd name="T27" fmla="*/ 26 h 406"/>
                <a:gd name="T28" fmla="*/ 63 w 242"/>
                <a:gd name="T29" fmla="*/ 50 h 406"/>
                <a:gd name="T30" fmla="*/ 20 w 242"/>
                <a:gd name="T31" fmla="*/ 39 h 406"/>
                <a:gd name="T32" fmla="*/ 50 w 242"/>
                <a:gd name="T33" fmla="*/ 380 h 406"/>
                <a:gd name="T34" fmla="*/ 44 w 242"/>
                <a:gd name="T35" fmla="*/ 451 h 406"/>
                <a:gd name="T36" fmla="*/ 63 w 242"/>
                <a:gd name="T37" fmla="*/ 493 h 406"/>
                <a:gd name="T38" fmla="*/ 40 w 242"/>
                <a:gd name="T39" fmla="*/ 569 h 406"/>
                <a:gd name="T40" fmla="*/ 13 w 242"/>
                <a:gd name="T41" fmla="*/ 602 h 406"/>
                <a:gd name="T42" fmla="*/ 0 w 242"/>
                <a:gd name="T43" fmla="*/ 659 h 406"/>
                <a:gd name="T44" fmla="*/ 13 w 242"/>
                <a:gd name="T45" fmla="*/ 674 h 406"/>
                <a:gd name="T46" fmla="*/ 13 w 242"/>
                <a:gd name="T47" fmla="*/ 674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42" h="406">
                  <a:moveTo>
                    <a:pt x="8" y="406"/>
                  </a:moveTo>
                  <a:lnTo>
                    <a:pt x="15" y="394"/>
                  </a:lnTo>
                  <a:lnTo>
                    <a:pt x="61" y="391"/>
                  </a:lnTo>
                  <a:lnTo>
                    <a:pt x="99" y="379"/>
                  </a:lnTo>
                  <a:lnTo>
                    <a:pt x="137" y="355"/>
                  </a:lnTo>
                  <a:lnTo>
                    <a:pt x="169" y="354"/>
                  </a:lnTo>
                  <a:lnTo>
                    <a:pt x="204" y="296"/>
                  </a:lnTo>
                  <a:lnTo>
                    <a:pt x="215" y="300"/>
                  </a:lnTo>
                  <a:lnTo>
                    <a:pt x="242" y="279"/>
                  </a:lnTo>
                  <a:lnTo>
                    <a:pt x="235" y="264"/>
                  </a:lnTo>
                  <a:lnTo>
                    <a:pt x="238" y="256"/>
                  </a:lnTo>
                  <a:lnTo>
                    <a:pt x="211" y="5"/>
                  </a:lnTo>
                  <a:lnTo>
                    <a:pt x="208" y="0"/>
                  </a:lnTo>
                  <a:lnTo>
                    <a:pt x="64" y="16"/>
                  </a:lnTo>
                  <a:lnTo>
                    <a:pt x="37" y="30"/>
                  </a:lnTo>
                  <a:lnTo>
                    <a:pt x="12" y="23"/>
                  </a:lnTo>
                  <a:lnTo>
                    <a:pt x="30" y="229"/>
                  </a:lnTo>
                  <a:lnTo>
                    <a:pt x="26" y="271"/>
                  </a:lnTo>
                  <a:lnTo>
                    <a:pt x="37" y="296"/>
                  </a:lnTo>
                  <a:lnTo>
                    <a:pt x="24" y="342"/>
                  </a:lnTo>
                  <a:lnTo>
                    <a:pt x="8" y="362"/>
                  </a:lnTo>
                  <a:lnTo>
                    <a:pt x="0" y="396"/>
                  </a:lnTo>
                  <a:lnTo>
                    <a:pt x="8" y="406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6" name="Freeform 88"/>
            <p:cNvSpPr>
              <a:spLocks noChangeAspect="1"/>
            </p:cNvSpPr>
            <p:nvPr/>
          </p:nvSpPr>
          <p:spPr bwMode="auto">
            <a:xfrm rot="-125859">
              <a:off x="3605" y="2542"/>
              <a:ext cx="643" cy="321"/>
            </a:xfrm>
            <a:custGeom>
              <a:avLst/>
              <a:gdLst>
                <a:gd name="T0" fmla="*/ 3 w 566"/>
                <a:gd name="T1" fmla="*/ 444 h 283"/>
                <a:gd name="T2" fmla="*/ 26 w 566"/>
                <a:gd name="T3" fmla="*/ 442 h 283"/>
                <a:gd name="T4" fmla="*/ 34 w 566"/>
                <a:gd name="T5" fmla="*/ 392 h 283"/>
                <a:gd name="T6" fmla="*/ 20 w 566"/>
                <a:gd name="T7" fmla="*/ 390 h 283"/>
                <a:gd name="T8" fmla="*/ 50 w 566"/>
                <a:gd name="T9" fmla="*/ 348 h 283"/>
                <a:gd name="T10" fmla="*/ 108 w 566"/>
                <a:gd name="T11" fmla="*/ 368 h 283"/>
                <a:gd name="T12" fmla="*/ 119 w 566"/>
                <a:gd name="T13" fmla="*/ 311 h 283"/>
                <a:gd name="T14" fmla="*/ 159 w 566"/>
                <a:gd name="T15" fmla="*/ 295 h 283"/>
                <a:gd name="T16" fmla="*/ 151 w 566"/>
                <a:gd name="T17" fmla="*/ 284 h 283"/>
                <a:gd name="T18" fmla="*/ 174 w 566"/>
                <a:gd name="T19" fmla="*/ 230 h 283"/>
                <a:gd name="T20" fmla="*/ 252 w 566"/>
                <a:gd name="T21" fmla="*/ 225 h 283"/>
                <a:gd name="T22" fmla="*/ 315 w 566"/>
                <a:gd name="T23" fmla="*/ 205 h 283"/>
                <a:gd name="T24" fmla="*/ 357 w 566"/>
                <a:gd name="T25" fmla="*/ 176 h 283"/>
                <a:gd name="T26" fmla="*/ 378 w 566"/>
                <a:gd name="T27" fmla="*/ 164 h 283"/>
                <a:gd name="T28" fmla="*/ 431 w 566"/>
                <a:gd name="T29" fmla="*/ 163 h 283"/>
                <a:gd name="T30" fmla="*/ 490 w 566"/>
                <a:gd name="T31" fmla="*/ 68 h 283"/>
                <a:gd name="T32" fmla="*/ 507 w 566"/>
                <a:gd name="T33" fmla="*/ 75 h 283"/>
                <a:gd name="T34" fmla="*/ 552 w 566"/>
                <a:gd name="T35" fmla="*/ 40 h 283"/>
                <a:gd name="T36" fmla="*/ 541 w 566"/>
                <a:gd name="T37" fmla="*/ 14 h 283"/>
                <a:gd name="T38" fmla="*/ 548 w 566"/>
                <a:gd name="T39" fmla="*/ 1 h 283"/>
                <a:gd name="T40" fmla="*/ 588 w 566"/>
                <a:gd name="T41" fmla="*/ 0 h 283"/>
                <a:gd name="T42" fmla="*/ 615 w 566"/>
                <a:gd name="T43" fmla="*/ 9 h 283"/>
                <a:gd name="T44" fmla="*/ 696 w 566"/>
                <a:gd name="T45" fmla="*/ 57 h 283"/>
                <a:gd name="T46" fmla="*/ 755 w 566"/>
                <a:gd name="T47" fmla="*/ 53 h 283"/>
                <a:gd name="T48" fmla="*/ 784 w 566"/>
                <a:gd name="T49" fmla="*/ 35 h 283"/>
                <a:gd name="T50" fmla="*/ 847 w 566"/>
                <a:gd name="T51" fmla="*/ 76 h 283"/>
                <a:gd name="T52" fmla="*/ 869 w 566"/>
                <a:gd name="T53" fmla="*/ 152 h 283"/>
                <a:gd name="T54" fmla="*/ 942 w 566"/>
                <a:gd name="T55" fmla="*/ 208 h 283"/>
                <a:gd name="T56" fmla="*/ 908 w 566"/>
                <a:gd name="T57" fmla="*/ 250 h 283"/>
                <a:gd name="T58" fmla="*/ 843 w 566"/>
                <a:gd name="T59" fmla="*/ 311 h 283"/>
                <a:gd name="T60" fmla="*/ 842 w 566"/>
                <a:gd name="T61" fmla="*/ 324 h 283"/>
                <a:gd name="T62" fmla="*/ 748 w 566"/>
                <a:gd name="T63" fmla="*/ 382 h 283"/>
                <a:gd name="T64" fmla="*/ 227 w 566"/>
                <a:gd name="T65" fmla="*/ 432 h 283"/>
                <a:gd name="T66" fmla="*/ 170 w 566"/>
                <a:gd name="T67" fmla="*/ 428 h 283"/>
                <a:gd name="T68" fmla="*/ 172 w 566"/>
                <a:gd name="T69" fmla="*/ 456 h 283"/>
                <a:gd name="T70" fmla="*/ 0 w 566"/>
                <a:gd name="T71" fmla="*/ 468 h 283"/>
                <a:gd name="T72" fmla="*/ 3 w 566"/>
                <a:gd name="T73" fmla="*/ 444 h 283"/>
                <a:gd name="T74" fmla="*/ 3 w 566"/>
                <a:gd name="T75" fmla="*/ 444 h 28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66" h="283">
                  <a:moveTo>
                    <a:pt x="3" y="268"/>
                  </a:moveTo>
                  <a:lnTo>
                    <a:pt x="16" y="267"/>
                  </a:lnTo>
                  <a:lnTo>
                    <a:pt x="20" y="237"/>
                  </a:lnTo>
                  <a:lnTo>
                    <a:pt x="12" y="235"/>
                  </a:lnTo>
                  <a:lnTo>
                    <a:pt x="30" y="211"/>
                  </a:lnTo>
                  <a:lnTo>
                    <a:pt x="65" y="222"/>
                  </a:lnTo>
                  <a:lnTo>
                    <a:pt x="71" y="188"/>
                  </a:lnTo>
                  <a:lnTo>
                    <a:pt x="95" y="178"/>
                  </a:lnTo>
                  <a:lnTo>
                    <a:pt x="91" y="171"/>
                  </a:lnTo>
                  <a:lnTo>
                    <a:pt x="105" y="139"/>
                  </a:lnTo>
                  <a:lnTo>
                    <a:pt x="151" y="136"/>
                  </a:lnTo>
                  <a:lnTo>
                    <a:pt x="189" y="124"/>
                  </a:lnTo>
                  <a:lnTo>
                    <a:pt x="214" y="107"/>
                  </a:lnTo>
                  <a:lnTo>
                    <a:pt x="227" y="100"/>
                  </a:lnTo>
                  <a:lnTo>
                    <a:pt x="259" y="99"/>
                  </a:lnTo>
                  <a:lnTo>
                    <a:pt x="294" y="41"/>
                  </a:lnTo>
                  <a:lnTo>
                    <a:pt x="305" y="45"/>
                  </a:lnTo>
                  <a:lnTo>
                    <a:pt x="332" y="24"/>
                  </a:lnTo>
                  <a:lnTo>
                    <a:pt x="325" y="9"/>
                  </a:lnTo>
                  <a:lnTo>
                    <a:pt x="328" y="1"/>
                  </a:lnTo>
                  <a:lnTo>
                    <a:pt x="353" y="0"/>
                  </a:lnTo>
                  <a:lnTo>
                    <a:pt x="369" y="5"/>
                  </a:lnTo>
                  <a:lnTo>
                    <a:pt x="418" y="34"/>
                  </a:lnTo>
                  <a:lnTo>
                    <a:pt x="453" y="32"/>
                  </a:lnTo>
                  <a:lnTo>
                    <a:pt x="470" y="21"/>
                  </a:lnTo>
                  <a:lnTo>
                    <a:pt x="509" y="46"/>
                  </a:lnTo>
                  <a:lnTo>
                    <a:pt x="521" y="92"/>
                  </a:lnTo>
                  <a:lnTo>
                    <a:pt x="566" y="125"/>
                  </a:lnTo>
                  <a:lnTo>
                    <a:pt x="545" y="151"/>
                  </a:lnTo>
                  <a:lnTo>
                    <a:pt x="506" y="188"/>
                  </a:lnTo>
                  <a:lnTo>
                    <a:pt x="505" y="196"/>
                  </a:lnTo>
                  <a:lnTo>
                    <a:pt x="449" y="231"/>
                  </a:lnTo>
                  <a:lnTo>
                    <a:pt x="136" y="261"/>
                  </a:lnTo>
                  <a:lnTo>
                    <a:pt x="102" y="258"/>
                  </a:lnTo>
                  <a:lnTo>
                    <a:pt x="103" y="275"/>
                  </a:lnTo>
                  <a:lnTo>
                    <a:pt x="0" y="283"/>
                  </a:lnTo>
                  <a:lnTo>
                    <a:pt x="3" y="268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7" name="Freeform 89"/>
            <p:cNvSpPr>
              <a:spLocks noChangeAspect="1"/>
            </p:cNvSpPr>
            <p:nvPr/>
          </p:nvSpPr>
          <p:spPr bwMode="auto">
            <a:xfrm rot="-125859">
              <a:off x="3557" y="2774"/>
              <a:ext cx="757" cy="250"/>
            </a:xfrm>
            <a:custGeom>
              <a:avLst/>
              <a:gdLst>
                <a:gd name="T0" fmla="*/ 22 w 667"/>
                <a:gd name="T1" fmla="*/ 302 h 220"/>
                <a:gd name="T2" fmla="*/ 12 w 667"/>
                <a:gd name="T3" fmla="*/ 297 h 220"/>
                <a:gd name="T4" fmla="*/ 47 w 667"/>
                <a:gd name="T5" fmla="*/ 272 h 220"/>
                <a:gd name="T6" fmla="*/ 77 w 667"/>
                <a:gd name="T7" fmla="*/ 216 h 220"/>
                <a:gd name="T8" fmla="*/ 66 w 667"/>
                <a:gd name="T9" fmla="*/ 202 h 220"/>
                <a:gd name="T10" fmla="*/ 83 w 667"/>
                <a:gd name="T11" fmla="*/ 174 h 220"/>
                <a:gd name="T12" fmla="*/ 83 w 667"/>
                <a:gd name="T13" fmla="*/ 143 h 220"/>
                <a:gd name="T14" fmla="*/ 106 w 667"/>
                <a:gd name="T15" fmla="*/ 120 h 220"/>
                <a:gd name="T16" fmla="*/ 275 w 667"/>
                <a:gd name="T17" fmla="*/ 107 h 220"/>
                <a:gd name="T18" fmla="*/ 274 w 667"/>
                <a:gd name="T19" fmla="*/ 77 h 220"/>
                <a:gd name="T20" fmla="*/ 330 w 667"/>
                <a:gd name="T21" fmla="*/ 84 h 220"/>
                <a:gd name="T22" fmla="*/ 849 w 667"/>
                <a:gd name="T23" fmla="*/ 34 h 220"/>
                <a:gd name="T24" fmla="*/ 1107 w 667"/>
                <a:gd name="T25" fmla="*/ 0 h 220"/>
                <a:gd name="T26" fmla="*/ 1061 w 667"/>
                <a:gd name="T27" fmla="*/ 88 h 220"/>
                <a:gd name="T28" fmla="*/ 993 w 667"/>
                <a:gd name="T29" fmla="*/ 103 h 220"/>
                <a:gd name="T30" fmla="*/ 960 w 667"/>
                <a:gd name="T31" fmla="*/ 150 h 220"/>
                <a:gd name="T32" fmla="*/ 832 w 667"/>
                <a:gd name="T33" fmla="*/ 222 h 220"/>
                <a:gd name="T34" fmla="*/ 824 w 667"/>
                <a:gd name="T35" fmla="*/ 249 h 220"/>
                <a:gd name="T36" fmla="*/ 792 w 667"/>
                <a:gd name="T37" fmla="*/ 266 h 220"/>
                <a:gd name="T38" fmla="*/ 792 w 667"/>
                <a:gd name="T39" fmla="*/ 302 h 220"/>
                <a:gd name="T40" fmla="*/ 622 w 667"/>
                <a:gd name="T41" fmla="*/ 322 h 220"/>
                <a:gd name="T42" fmla="*/ 279 w 667"/>
                <a:gd name="T43" fmla="*/ 352 h 220"/>
                <a:gd name="T44" fmla="*/ 0 w 667"/>
                <a:gd name="T45" fmla="*/ 367 h 220"/>
                <a:gd name="T46" fmla="*/ 22 w 667"/>
                <a:gd name="T47" fmla="*/ 302 h 220"/>
                <a:gd name="T48" fmla="*/ 22 w 667"/>
                <a:gd name="T49" fmla="*/ 302 h 22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67" h="220">
                  <a:moveTo>
                    <a:pt x="13" y="181"/>
                  </a:moveTo>
                  <a:lnTo>
                    <a:pt x="8" y="178"/>
                  </a:lnTo>
                  <a:lnTo>
                    <a:pt x="28" y="163"/>
                  </a:lnTo>
                  <a:lnTo>
                    <a:pt x="47" y="129"/>
                  </a:lnTo>
                  <a:lnTo>
                    <a:pt x="40" y="121"/>
                  </a:lnTo>
                  <a:lnTo>
                    <a:pt x="49" y="105"/>
                  </a:lnTo>
                  <a:lnTo>
                    <a:pt x="49" y="86"/>
                  </a:lnTo>
                  <a:lnTo>
                    <a:pt x="63" y="72"/>
                  </a:lnTo>
                  <a:lnTo>
                    <a:pt x="166" y="64"/>
                  </a:lnTo>
                  <a:lnTo>
                    <a:pt x="165" y="47"/>
                  </a:lnTo>
                  <a:lnTo>
                    <a:pt x="199" y="50"/>
                  </a:lnTo>
                  <a:lnTo>
                    <a:pt x="512" y="20"/>
                  </a:lnTo>
                  <a:lnTo>
                    <a:pt x="667" y="0"/>
                  </a:lnTo>
                  <a:lnTo>
                    <a:pt x="640" y="53"/>
                  </a:lnTo>
                  <a:lnTo>
                    <a:pt x="598" y="62"/>
                  </a:lnTo>
                  <a:lnTo>
                    <a:pt x="578" y="90"/>
                  </a:lnTo>
                  <a:lnTo>
                    <a:pt x="501" y="133"/>
                  </a:lnTo>
                  <a:lnTo>
                    <a:pt x="497" y="150"/>
                  </a:lnTo>
                  <a:lnTo>
                    <a:pt x="478" y="159"/>
                  </a:lnTo>
                  <a:lnTo>
                    <a:pt x="478" y="181"/>
                  </a:lnTo>
                  <a:lnTo>
                    <a:pt x="375" y="193"/>
                  </a:lnTo>
                  <a:lnTo>
                    <a:pt x="168" y="211"/>
                  </a:lnTo>
                  <a:lnTo>
                    <a:pt x="0" y="220"/>
                  </a:lnTo>
                  <a:lnTo>
                    <a:pt x="13" y="1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8" name="Freeform 90"/>
            <p:cNvSpPr>
              <a:spLocks noChangeAspect="1"/>
            </p:cNvSpPr>
            <p:nvPr/>
          </p:nvSpPr>
          <p:spPr bwMode="auto">
            <a:xfrm rot="-125859">
              <a:off x="3468" y="3025"/>
              <a:ext cx="315" cy="531"/>
            </a:xfrm>
            <a:custGeom>
              <a:avLst/>
              <a:gdLst>
                <a:gd name="T0" fmla="*/ 32 w 278"/>
                <a:gd name="T1" fmla="*/ 542 h 468"/>
                <a:gd name="T2" fmla="*/ 76 w 278"/>
                <a:gd name="T3" fmla="*/ 481 h 468"/>
                <a:gd name="T4" fmla="*/ 63 w 278"/>
                <a:gd name="T5" fmla="*/ 467 h 468"/>
                <a:gd name="T6" fmla="*/ 45 w 278"/>
                <a:gd name="T7" fmla="*/ 340 h 468"/>
                <a:gd name="T8" fmla="*/ 37 w 278"/>
                <a:gd name="T9" fmla="*/ 256 h 468"/>
                <a:gd name="T10" fmla="*/ 69 w 278"/>
                <a:gd name="T11" fmla="*/ 161 h 468"/>
                <a:gd name="T12" fmla="*/ 119 w 278"/>
                <a:gd name="T13" fmla="*/ 95 h 468"/>
                <a:gd name="T14" fmla="*/ 113 w 278"/>
                <a:gd name="T15" fmla="*/ 76 h 468"/>
                <a:gd name="T16" fmla="*/ 151 w 278"/>
                <a:gd name="T17" fmla="*/ 14 h 468"/>
                <a:gd name="T18" fmla="*/ 426 w 278"/>
                <a:gd name="T19" fmla="*/ 0 h 468"/>
                <a:gd name="T20" fmla="*/ 441 w 278"/>
                <a:gd name="T21" fmla="*/ 12 h 468"/>
                <a:gd name="T22" fmla="*/ 426 w 278"/>
                <a:gd name="T23" fmla="*/ 496 h 468"/>
                <a:gd name="T24" fmla="*/ 459 w 278"/>
                <a:gd name="T25" fmla="*/ 728 h 468"/>
                <a:gd name="T26" fmla="*/ 446 w 278"/>
                <a:gd name="T27" fmla="*/ 740 h 468"/>
                <a:gd name="T28" fmla="*/ 389 w 278"/>
                <a:gd name="T29" fmla="*/ 726 h 468"/>
                <a:gd name="T30" fmla="*/ 298 w 278"/>
                <a:gd name="T31" fmla="*/ 775 h 468"/>
                <a:gd name="T32" fmla="*/ 253 w 278"/>
                <a:gd name="T33" fmla="*/ 701 h 468"/>
                <a:gd name="T34" fmla="*/ 261 w 278"/>
                <a:gd name="T35" fmla="*/ 649 h 468"/>
                <a:gd name="T36" fmla="*/ 0 w 278"/>
                <a:gd name="T37" fmla="*/ 658 h 468"/>
                <a:gd name="T38" fmla="*/ 32 w 278"/>
                <a:gd name="T39" fmla="*/ 542 h 468"/>
                <a:gd name="T40" fmla="*/ 32 w 278"/>
                <a:gd name="T41" fmla="*/ 542 h 4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78" h="468">
                  <a:moveTo>
                    <a:pt x="19" y="327"/>
                  </a:moveTo>
                  <a:lnTo>
                    <a:pt x="46" y="291"/>
                  </a:lnTo>
                  <a:lnTo>
                    <a:pt x="38" y="282"/>
                  </a:lnTo>
                  <a:lnTo>
                    <a:pt x="27" y="205"/>
                  </a:lnTo>
                  <a:lnTo>
                    <a:pt x="23" y="154"/>
                  </a:lnTo>
                  <a:lnTo>
                    <a:pt x="42" y="97"/>
                  </a:lnTo>
                  <a:lnTo>
                    <a:pt x="72" y="57"/>
                  </a:lnTo>
                  <a:lnTo>
                    <a:pt x="69" y="46"/>
                  </a:lnTo>
                  <a:lnTo>
                    <a:pt x="91" y="9"/>
                  </a:lnTo>
                  <a:lnTo>
                    <a:pt x="259" y="0"/>
                  </a:lnTo>
                  <a:lnTo>
                    <a:pt x="267" y="8"/>
                  </a:lnTo>
                  <a:lnTo>
                    <a:pt x="259" y="299"/>
                  </a:lnTo>
                  <a:lnTo>
                    <a:pt x="278" y="440"/>
                  </a:lnTo>
                  <a:lnTo>
                    <a:pt x="271" y="447"/>
                  </a:lnTo>
                  <a:lnTo>
                    <a:pt x="236" y="438"/>
                  </a:lnTo>
                  <a:lnTo>
                    <a:pt x="181" y="468"/>
                  </a:lnTo>
                  <a:lnTo>
                    <a:pt x="154" y="423"/>
                  </a:lnTo>
                  <a:lnTo>
                    <a:pt x="158" y="391"/>
                  </a:lnTo>
                  <a:lnTo>
                    <a:pt x="0" y="397"/>
                  </a:lnTo>
                  <a:lnTo>
                    <a:pt x="19" y="327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89" name="Freeform 91"/>
            <p:cNvSpPr>
              <a:spLocks noChangeAspect="1"/>
            </p:cNvSpPr>
            <p:nvPr/>
          </p:nvSpPr>
          <p:spPr bwMode="auto">
            <a:xfrm rot="-125859">
              <a:off x="3760" y="2993"/>
              <a:ext cx="339" cy="537"/>
            </a:xfrm>
            <a:custGeom>
              <a:avLst/>
              <a:gdLst>
                <a:gd name="T0" fmla="*/ 13 w 298"/>
                <a:gd name="T1" fmla="*/ 44 h 473"/>
                <a:gd name="T2" fmla="*/ 0 w 298"/>
                <a:gd name="T3" fmla="*/ 527 h 473"/>
                <a:gd name="T4" fmla="*/ 32 w 298"/>
                <a:gd name="T5" fmla="*/ 761 h 473"/>
                <a:gd name="T6" fmla="*/ 65 w 298"/>
                <a:gd name="T7" fmla="*/ 770 h 473"/>
                <a:gd name="T8" fmla="*/ 97 w 298"/>
                <a:gd name="T9" fmla="*/ 750 h 473"/>
                <a:gd name="T10" fmla="*/ 115 w 298"/>
                <a:gd name="T11" fmla="*/ 770 h 473"/>
                <a:gd name="T12" fmla="*/ 88 w 298"/>
                <a:gd name="T13" fmla="*/ 787 h 473"/>
                <a:gd name="T14" fmla="*/ 158 w 298"/>
                <a:gd name="T15" fmla="*/ 769 h 473"/>
                <a:gd name="T16" fmla="*/ 171 w 298"/>
                <a:gd name="T17" fmla="*/ 747 h 473"/>
                <a:gd name="T18" fmla="*/ 160 w 298"/>
                <a:gd name="T19" fmla="*/ 733 h 473"/>
                <a:gd name="T20" fmla="*/ 167 w 298"/>
                <a:gd name="T21" fmla="*/ 713 h 473"/>
                <a:gd name="T22" fmla="*/ 134 w 298"/>
                <a:gd name="T23" fmla="*/ 683 h 473"/>
                <a:gd name="T24" fmla="*/ 134 w 298"/>
                <a:gd name="T25" fmla="*/ 658 h 473"/>
                <a:gd name="T26" fmla="*/ 499 w 298"/>
                <a:gd name="T27" fmla="*/ 627 h 473"/>
                <a:gd name="T28" fmla="*/ 470 w 298"/>
                <a:gd name="T29" fmla="*/ 502 h 473"/>
                <a:gd name="T30" fmla="*/ 488 w 298"/>
                <a:gd name="T31" fmla="*/ 429 h 473"/>
                <a:gd name="T32" fmla="*/ 441 w 298"/>
                <a:gd name="T33" fmla="*/ 332 h 473"/>
                <a:gd name="T34" fmla="*/ 346 w 298"/>
                <a:gd name="T35" fmla="*/ 0 h 473"/>
                <a:gd name="T36" fmla="*/ 0 w 298"/>
                <a:gd name="T37" fmla="*/ 30 h 473"/>
                <a:gd name="T38" fmla="*/ 13 w 298"/>
                <a:gd name="T39" fmla="*/ 44 h 473"/>
                <a:gd name="T40" fmla="*/ 13 w 298"/>
                <a:gd name="T41" fmla="*/ 44 h 47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98" h="473">
                  <a:moveTo>
                    <a:pt x="8" y="26"/>
                  </a:moveTo>
                  <a:lnTo>
                    <a:pt x="0" y="317"/>
                  </a:lnTo>
                  <a:lnTo>
                    <a:pt x="19" y="458"/>
                  </a:lnTo>
                  <a:lnTo>
                    <a:pt x="39" y="463"/>
                  </a:lnTo>
                  <a:lnTo>
                    <a:pt x="58" y="452"/>
                  </a:lnTo>
                  <a:lnTo>
                    <a:pt x="69" y="463"/>
                  </a:lnTo>
                  <a:lnTo>
                    <a:pt x="53" y="473"/>
                  </a:lnTo>
                  <a:lnTo>
                    <a:pt x="94" y="462"/>
                  </a:lnTo>
                  <a:lnTo>
                    <a:pt x="102" y="450"/>
                  </a:lnTo>
                  <a:lnTo>
                    <a:pt x="96" y="441"/>
                  </a:lnTo>
                  <a:lnTo>
                    <a:pt x="99" y="429"/>
                  </a:lnTo>
                  <a:lnTo>
                    <a:pt x="80" y="411"/>
                  </a:lnTo>
                  <a:lnTo>
                    <a:pt x="80" y="396"/>
                  </a:lnTo>
                  <a:lnTo>
                    <a:pt x="298" y="377"/>
                  </a:lnTo>
                  <a:lnTo>
                    <a:pt x="280" y="302"/>
                  </a:lnTo>
                  <a:lnTo>
                    <a:pt x="291" y="258"/>
                  </a:lnTo>
                  <a:lnTo>
                    <a:pt x="264" y="199"/>
                  </a:lnTo>
                  <a:lnTo>
                    <a:pt x="207" y="0"/>
                  </a:lnTo>
                  <a:lnTo>
                    <a:pt x="0" y="18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0" name="Freeform 92"/>
            <p:cNvSpPr>
              <a:spLocks noChangeAspect="1"/>
            </p:cNvSpPr>
            <p:nvPr/>
          </p:nvSpPr>
          <p:spPr bwMode="auto">
            <a:xfrm rot="-125859">
              <a:off x="3993" y="2955"/>
              <a:ext cx="477" cy="490"/>
            </a:xfrm>
            <a:custGeom>
              <a:avLst/>
              <a:gdLst>
                <a:gd name="T0" fmla="*/ 95 w 420"/>
                <a:gd name="T1" fmla="*/ 374 h 431"/>
                <a:gd name="T2" fmla="*/ 140 w 420"/>
                <a:gd name="T3" fmla="*/ 472 h 431"/>
                <a:gd name="T4" fmla="*/ 122 w 420"/>
                <a:gd name="T5" fmla="*/ 546 h 431"/>
                <a:gd name="T6" fmla="*/ 151 w 420"/>
                <a:gd name="T7" fmla="*/ 670 h 431"/>
                <a:gd name="T8" fmla="*/ 179 w 420"/>
                <a:gd name="T9" fmla="*/ 711 h 431"/>
                <a:gd name="T10" fmla="*/ 552 w 420"/>
                <a:gd name="T11" fmla="*/ 691 h 431"/>
                <a:gd name="T12" fmla="*/ 558 w 420"/>
                <a:gd name="T13" fmla="*/ 717 h 431"/>
                <a:gd name="T14" fmla="*/ 579 w 420"/>
                <a:gd name="T15" fmla="*/ 720 h 431"/>
                <a:gd name="T16" fmla="*/ 571 w 420"/>
                <a:gd name="T17" fmla="*/ 659 h 431"/>
                <a:gd name="T18" fmla="*/ 586 w 420"/>
                <a:gd name="T19" fmla="*/ 643 h 431"/>
                <a:gd name="T20" fmla="*/ 639 w 420"/>
                <a:gd name="T21" fmla="*/ 655 h 431"/>
                <a:gd name="T22" fmla="*/ 648 w 420"/>
                <a:gd name="T23" fmla="*/ 612 h 431"/>
                <a:gd name="T24" fmla="*/ 641 w 420"/>
                <a:gd name="T25" fmla="*/ 555 h 431"/>
                <a:gd name="T26" fmla="*/ 666 w 420"/>
                <a:gd name="T27" fmla="*/ 538 h 431"/>
                <a:gd name="T28" fmla="*/ 700 w 420"/>
                <a:gd name="T29" fmla="*/ 429 h 431"/>
                <a:gd name="T30" fmla="*/ 677 w 420"/>
                <a:gd name="T31" fmla="*/ 425 h 431"/>
                <a:gd name="T32" fmla="*/ 586 w 420"/>
                <a:gd name="T33" fmla="*/ 283 h 431"/>
                <a:gd name="T34" fmla="*/ 390 w 420"/>
                <a:gd name="T35" fmla="*/ 107 h 431"/>
                <a:gd name="T36" fmla="*/ 303 w 420"/>
                <a:gd name="T37" fmla="*/ 51 h 431"/>
                <a:gd name="T38" fmla="*/ 333 w 420"/>
                <a:gd name="T39" fmla="*/ 0 h 431"/>
                <a:gd name="T40" fmla="*/ 171 w 420"/>
                <a:gd name="T41" fmla="*/ 20 h 431"/>
                <a:gd name="T42" fmla="*/ 0 w 420"/>
                <a:gd name="T43" fmla="*/ 40 h 431"/>
                <a:gd name="T44" fmla="*/ 95 w 420"/>
                <a:gd name="T45" fmla="*/ 374 h 431"/>
                <a:gd name="T46" fmla="*/ 95 w 420"/>
                <a:gd name="T47" fmla="*/ 374 h 4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20" h="431">
                  <a:moveTo>
                    <a:pt x="57" y="223"/>
                  </a:moveTo>
                  <a:lnTo>
                    <a:pt x="84" y="282"/>
                  </a:lnTo>
                  <a:lnTo>
                    <a:pt x="73" y="326"/>
                  </a:lnTo>
                  <a:lnTo>
                    <a:pt x="91" y="401"/>
                  </a:lnTo>
                  <a:lnTo>
                    <a:pt x="107" y="426"/>
                  </a:lnTo>
                  <a:lnTo>
                    <a:pt x="332" y="414"/>
                  </a:lnTo>
                  <a:lnTo>
                    <a:pt x="335" y="429"/>
                  </a:lnTo>
                  <a:lnTo>
                    <a:pt x="348" y="431"/>
                  </a:lnTo>
                  <a:lnTo>
                    <a:pt x="343" y="395"/>
                  </a:lnTo>
                  <a:lnTo>
                    <a:pt x="352" y="385"/>
                  </a:lnTo>
                  <a:lnTo>
                    <a:pt x="385" y="392"/>
                  </a:lnTo>
                  <a:lnTo>
                    <a:pt x="390" y="366"/>
                  </a:lnTo>
                  <a:lnTo>
                    <a:pt x="386" y="332"/>
                  </a:lnTo>
                  <a:lnTo>
                    <a:pt x="400" y="322"/>
                  </a:lnTo>
                  <a:lnTo>
                    <a:pt x="420" y="257"/>
                  </a:lnTo>
                  <a:lnTo>
                    <a:pt x="407" y="254"/>
                  </a:lnTo>
                  <a:lnTo>
                    <a:pt x="352" y="170"/>
                  </a:lnTo>
                  <a:lnTo>
                    <a:pt x="234" y="64"/>
                  </a:lnTo>
                  <a:lnTo>
                    <a:pt x="182" y="31"/>
                  </a:lnTo>
                  <a:lnTo>
                    <a:pt x="200" y="0"/>
                  </a:lnTo>
                  <a:lnTo>
                    <a:pt x="103" y="12"/>
                  </a:lnTo>
                  <a:lnTo>
                    <a:pt x="0" y="24"/>
                  </a:lnTo>
                  <a:lnTo>
                    <a:pt x="57" y="223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1" name="Freeform 93"/>
            <p:cNvSpPr>
              <a:spLocks noChangeAspect="1"/>
            </p:cNvSpPr>
            <p:nvPr/>
          </p:nvSpPr>
          <p:spPr bwMode="auto">
            <a:xfrm rot="-125859">
              <a:off x="4097" y="2674"/>
              <a:ext cx="758" cy="332"/>
            </a:xfrm>
            <a:custGeom>
              <a:avLst/>
              <a:gdLst>
                <a:gd name="T0" fmla="*/ 0 w 667"/>
                <a:gd name="T1" fmla="*/ 418 h 292"/>
                <a:gd name="T2" fmla="*/ 161 w 667"/>
                <a:gd name="T3" fmla="*/ 399 h 292"/>
                <a:gd name="T4" fmla="*/ 256 w 667"/>
                <a:gd name="T5" fmla="*/ 352 h 292"/>
                <a:gd name="T6" fmla="*/ 432 w 667"/>
                <a:gd name="T7" fmla="*/ 333 h 292"/>
                <a:gd name="T8" fmla="*/ 503 w 667"/>
                <a:gd name="T9" fmla="*/ 380 h 292"/>
                <a:gd name="T10" fmla="*/ 622 w 667"/>
                <a:gd name="T11" fmla="*/ 365 h 292"/>
                <a:gd name="T12" fmla="*/ 796 w 667"/>
                <a:gd name="T13" fmla="*/ 488 h 292"/>
                <a:gd name="T14" fmla="*/ 864 w 667"/>
                <a:gd name="T15" fmla="*/ 472 h 292"/>
                <a:gd name="T16" fmla="*/ 961 w 667"/>
                <a:gd name="T17" fmla="*/ 331 h 292"/>
                <a:gd name="T18" fmla="*/ 1041 w 667"/>
                <a:gd name="T19" fmla="*/ 301 h 292"/>
                <a:gd name="T20" fmla="*/ 1066 w 667"/>
                <a:gd name="T21" fmla="*/ 260 h 292"/>
                <a:gd name="T22" fmla="*/ 978 w 667"/>
                <a:gd name="T23" fmla="*/ 276 h 292"/>
                <a:gd name="T24" fmla="*/ 956 w 667"/>
                <a:gd name="T25" fmla="*/ 246 h 292"/>
                <a:gd name="T26" fmla="*/ 1010 w 667"/>
                <a:gd name="T27" fmla="*/ 233 h 292"/>
                <a:gd name="T28" fmla="*/ 1010 w 667"/>
                <a:gd name="T29" fmla="*/ 215 h 292"/>
                <a:gd name="T30" fmla="*/ 949 w 667"/>
                <a:gd name="T31" fmla="*/ 194 h 292"/>
                <a:gd name="T32" fmla="*/ 1024 w 667"/>
                <a:gd name="T33" fmla="*/ 168 h 292"/>
                <a:gd name="T34" fmla="*/ 1021 w 667"/>
                <a:gd name="T35" fmla="*/ 196 h 292"/>
                <a:gd name="T36" fmla="*/ 1067 w 667"/>
                <a:gd name="T37" fmla="*/ 196 h 292"/>
                <a:gd name="T38" fmla="*/ 1094 w 667"/>
                <a:gd name="T39" fmla="*/ 146 h 292"/>
                <a:gd name="T40" fmla="*/ 1111 w 667"/>
                <a:gd name="T41" fmla="*/ 143 h 292"/>
                <a:gd name="T42" fmla="*/ 1101 w 667"/>
                <a:gd name="T43" fmla="*/ 98 h 292"/>
                <a:gd name="T44" fmla="*/ 1067 w 667"/>
                <a:gd name="T45" fmla="*/ 143 h 292"/>
                <a:gd name="T46" fmla="*/ 1034 w 667"/>
                <a:gd name="T47" fmla="*/ 44 h 292"/>
                <a:gd name="T48" fmla="*/ 1055 w 667"/>
                <a:gd name="T49" fmla="*/ 39 h 292"/>
                <a:gd name="T50" fmla="*/ 1088 w 667"/>
                <a:gd name="T51" fmla="*/ 66 h 292"/>
                <a:gd name="T52" fmla="*/ 1066 w 667"/>
                <a:gd name="T53" fmla="*/ 22 h 292"/>
                <a:gd name="T54" fmla="*/ 1041 w 667"/>
                <a:gd name="T55" fmla="*/ 0 h 292"/>
                <a:gd name="T56" fmla="*/ 645 w 667"/>
                <a:gd name="T57" fmla="*/ 75 h 292"/>
                <a:gd name="T58" fmla="*/ 315 w 667"/>
                <a:gd name="T59" fmla="*/ 117 h 292"/>
                <a:gd name="T60" fmla="*/ 270 w 667"/>
                <a:gd name="T61" fmla="*/ 206 h 292"/>
                <a:gd name="T62" fmla="*/ 200 w 667"/>
                <a:gd name="T63" fmla="*/ 221 h 292"/>
                <a:gd name="T64" fmla="*/ 168 w 667"/>
                <a:gd name="T65" fmla="*/ 267 h 292"/>
                <a:gd name="T66" fmla="*/ 39 w 667"/>
                <a:gd name="T67" fmla="*/ 340 h 292"/>
                <a:gd name="T68" fmla="*/ 32 w 667"/>
                <a:gd name="T69" fmla="*/ 367 h 292"/>
                <a:gd name="T70" fmla="*/ 0 w 667"/>
                <a:gd name="T71" fmla="*/ 383 h 292"/>
                <a:gd name="T72" fmla="*/ 0 w 667"/>
                <a:gd name="T73" fmla="*/ 418 h 292"/>
                <a:gd name="T74" fmla="*/ 0 w 667"/>
                <a:gd name="T75" fmla="*/ 418 h 2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67" h="292">
                  <a:moveTo>
                    <a:pt x="0" y="251"/>
                  </a:moveTo>
                  <a:lnTo>
                    <a:pt x="97" y="239"/>
                  </a:lnTo>
                  <a:lnTo>
                    <a:pt x="153" y="211"/>
                  </a:lnTo>
                  <a:lnTo>
                    <a:pt x="259" y="200"/>
                  </a:lnTo>
                  <a:lnTo>
                    <a:pt x="302" y="228"/>
                  </a:lnTo>
                  <a:lnTo>
                    <a:pt x="372" y="218"/>
                  </a:lnTo>
                  <a:lnTo>
                    <a:pt x="477" y="292"/>
                  </a:lnTo>
                  <a:lnTo>
                    <a:pt x="518" y="282"/>
                  </a:lnTo>
                  <a:lnTo>
                    <a:pt x="576" y="198"/>
                  </a:lnTo>
                  <a:lnTo>
                    <a:pt x="624" y="180"/>
                  </a:lnTo>
                  <a:lnTo>
                    <a:pt x="639" y="156"/>
                  </a:lnTo>
                  <a:lnTo>
                    <a:pt x="587" y="165"/>
                  </a:lnTo>
                  <a:lnTo>
                    <a:pt x="573" y="147"/>
                  </a:lnTo>
                  <a:lnTo>
                    <a:pt x="605" y="139"/>
                  </a:lnTo>
                  <a:lnTo>
                    <a:pt x="605" y="128"/>
                  </a:lnTo>
                  <a:lnTo>
                    <a:pt x="569" y="116"/>
                  </a:lnTo>
                  <a:lnTo>
                    <a:pt x="614" y="100"/>
                  </a:lnTo>
                  <a:lnTo>
                    <a:pt x="612" y="117"/>
                  </a:lnTo>
                  <a:lnTo>
                    <a:pt x="640" y="117"/>
                  </a:lnTo>
                  <a:lnTo>
                    <a:pt x="656" y="87"/>
                  </a:lnTo>
                  <a:lnTo>
                    <a:pt x="667" y="86"/>
                  </a:lnTo>
                  <a:lnTo>
                    <a:pt x="661" y="59"/>
                  </a:lnTo>
                  <a:lnTo>
                    <a:pt x="640" y="86"/>
                  </a:lnTo>
                  <a:lnTo>
                    <a:pt x="620" y="26"/>
                  </a:lnTo>
                  <a:lnTo>
                    <a:pt x="633" y="23"/>
                  </a:lnTo>
                  <a:lnTo>
                    <a:pt x="652" y="40"/>
                  </a:lnTo>
                  <a:lnTo>
                    <a:pt x="639" y="13"/>
                  </a:lnTo>
                  <a:lnTo>
                    <a:pt x="624" y="0"/>
                  </a:lnTo>
                  <a:lnTo>
                    <a:pt x="387" y="45"/>
                  </a:lnTo>
                  <a:lnTo>
                    <a:pt x="189" y="70"/>
                  </a:lnTo>
                  <a:lnTo>
                    <a:pt x="162" y="123"/>
                  </a:lnTo>
                  <a:lnTo>
                    <a:pt x="120" y="132"/>
                  </a:lnTo>
                  <a:lnTo>
                    <a:pt x="100" y="160"/>
                  </a:lnTo>
                  <a:lnTo>
                    <a:pt x="23" y="203"/>
                  </a:lnTo>
                  <a:lnTo>
                    <a:pt x="19" y="220"/>
                  </a:lnTo>
                  <a:lnTo>
                    <a:pt x="0" y="229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2" name="Freeform 94"/>
            <p:cNvSpPr>
              <a:spLocks noChangeAspect="1"/>
            </p:cNvSpPr>
            <p:nvPr/>
          </p:nvSpPr>
          <p:spPr bwMode="auto">
            <a:xfrm rot="-125859">
              <a:off x="4195" y="2903"/>
              <a:ext cx="452" cy="337"/>
            </a:xfrm>
            <a:custGeom>
              <a:avLst/>
              <a:gdLst>
                <a:gd name="T0" fmla="*/ 30 w 398"/>
                <a:gd name="T1" fmla="*/ 65 h 296"/>
                <a:gd name="T2" fmla="*/ 123 w 398"/>
                <a:gd name="T3" fmla="*/ 19 h 296"/>
                <a:gd name="T4" fmla="*/ 299 w 398"/>
                <a:gd name="T5" fmla="*/ 0 h 296"/>
                <a:gd name="T6" fmla="*/ 370 w 398"/>
                <a:gd name="T7" fmla="*/ 47 h 296"/>
                <a:gd name="T8" fmla="*/ 487 w 398"/>
                <a:gd name="T9" fmla="*/ 30 h 296"/>
                <a:gd name="T10" fmla="*/ 662 w 398"/>
                <a:gd name="T11" fmla="*/ 156 h 296"/>
                <a:gd name="T12" fmla="*/ 584 w 398"/>
                <a:gd name="T13" fmla="*/ 249 h 296"/>
                <a:gd name="T14" fmla="*/ 589 w 398"/>
                <a:gd name="T15" fmla="*/ 289 h 296"/>
                <a:gd name="T16" fmla="*/ 457 w 398"/>
                <a:gd name="T17" fmla="*/ 411 h 296"/>
                <a:gd name="T18" fmla="*/ 436 w 398"/>
                <a:gd name="T19" fmla="*/ 414 h 296"/>
                <a:gd name="T20" fmla="*/ 426 w 398"/>
                <a:gd name="T21" fmla="*/ 451 h 296"/>
                <a:gd name="T22" fmla="*/ 396 w 398"/>
                <a:gd name="T23" fmla="*/ 433 h 296"/>
                <a:gd name="T24" fmla="*/ 420 w 398"/>
                <a:gd name="T25" fmla="*/ 466 h 296"/>
                <a:gd name="T26" fmla="*/ 396 w 398"/>
                <a:gd name="T27" fmla="*/ 498 h 296"/>
                <a:gd name="T28" fmla="*/ 375 w 398"/>
                <a:gd name="T29" fmla="*/ 493 h 296"/>
                <a:gd name="T30" fmla="*/ 283 w 398"/>
                <a:gd name="T31" fmla="*/ 352 h 296"/>
                <a:gd name="T32" fmla="*/ 86 w 398"/>
                <a:gd name="T33" fmla="*/ 172 h 296"/>
                <a:gd name="T34" fmla="*/ 0 w 398"/>
                <a:gd name="T35" fmla="*/ 118 h 296"/>
                <a:gd name="T36" fmla="*/ 30 w 398"/>
                <a:gd name="T37" fmla="*/ 65 h 296"/>
                <a:gd name="T38" fmla="*/ 30 w 398"/>
                <a:gd name="T39" fmla="*/ 65 h 2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98" h="296">
                  <a:moveTo>
                    <a:pt x="18" y="39"/>
                  </a:moveTo>
                  <a:lnTo>
                    <a:pt x="74" y="11"/>
                  </a:lnTo>
                  <a:lnTo>
                    <a:pt x="180" y="0"/>
                  </a:lnTo>
                  <a:lnTo>
                    <a:pt x="223" y="28"/>
                  </a:lnTo>
                  <a:lnTo>
                    <a:pt x="293" y="18"/>
                  </a:lnTo>
                  <a:lnTo>
                    <a:pt x="398" y="92"/>
                  </a:lnTo>
                  <a:lnTo>
                    <a:pt x="351" y="148"/>
                  </a:lnTo>
                  <a:lnTo>
                    <a:pt x="354" y="172"/>
                  </a:lnTo>
                  <a:lnTo>
                    <a:pt x="275" y="244"/>
                  </a:lnTo>
                  <a:lnTo>
                    <a:pt x="262" y="247"/>
                  </a:lnTo>
                  <a:lnTo>
                    <a:pt x="256" y="269"/>
                  </a:lnTo>
                  <a:lnTo>
                    <a:pt x="238" y="257"/>
                  </a:lnTo>
                  <a:lnTo>
                    <a:pt x="253" y="277"/>
                  </a:lnTo>
                  <a:lnTo>
                    <a:pt x="238" y="296"/>
                  </a:lnTo>
                  <a:lnTo>
                    <a:pt x="225" y="293"/>
                  </a:lnTo>
                  <a:lnTo>
                    <a:pt x="170" y="209"/>
                  </a:lnTo>
                  <a:lnTo>
                    <a:pt x="52" y="103"/>
                  </a:lnTo>
                  <a:lnTo>
                    <a:pt x="0" y="70"/>
                  </a:lnTo>
                  <a:lnTo>
                    <a:pt x="18" y="3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3" name="Freeform 95"/>
            <p:cNvSpPr>
              <a:spLocks noChangeAspect="1"/>
            </p:cNvSpPr>
            <p:nvPr/>
          </p:nvSpPr>
          <p:spPr bwMode="auto">
            <a:xfrm rot="-125859">
              <a:off x="4739" y="2127"/>
              <a:ext cx="111" cy="264"/>
            </a:xfrm>
            <a:custGeom>
              <a:avLst/>
              <a:gdLst>
                <a:gd name="T0" fmla="*/ 10 w 98"/>
                <a:gd name="T1" fmla="*/ 262 h 233"/>
                <a:gd name="T2" fmla="*/ 37 w 98"/>
                <a:gd name="T3" fmla="*/ 242 h 233"/>
                <a:gd name="T4" fmla="*/ 80 w 98"/>
                <a:gd name="T5" fmla="*/ 187 h 233"/>
                <a:gd name="T6" fmla="*/ 8 w 98"/>
                <a:gd name="T7" fmla="*/ 131 h 233"/>
                <a:gd name="T8" fmla="*/ 3 w 98"/>
                <a:gd name="T9" fmla="*/ 76 h 233"/>
                <a:gd name="T10" fmla="*/ 37 w 98"/>
                <a:gd name="T11" fmla="*/ 0 h 233"/>
                <a:gd name="T12" fmla="*/ 148 w 98"/>
                <a:gd name="T13" fmla="*/ 37 h 233"/>
                <a:gd name="T14" fmla="*/ 151 w 98"/>
                <a:gd name="T15" fmla="*/ 51 h 233"/>
                <a:gd name="T16" fmla="*/ 136 w 98"/>
                <a:gd name="T17" fmla="*/ 95 h 233"/>
                <a:gd name="T18" fmla="*/ 125 w 98"/>
                <a:gd name="T19" fmla="*/ 102 h 233"/>
                <a:gd name="T20" fmla="*/ 123 w 98"/>
                <a:gd name="T21" fmla="*/ 125 h 233"/>
                <a:gd name="T22" fmla="*/ 135 w 98"/>
                <a:gd name="T23" fmla="*/ 133 h 233"/>
                <a:gd name="T24" fmla="*/ 162 w 98"/>
                <a:gd name="T25" fmla="*/ 125 h 233"/>
                <a:gd name="T26" fmla="*/ 162 w 98"/>
                <a:gd name="T27" fmla="*/ 189 h 233"/>
                <a:gd name="T28" fmla="*/ 162 w 98"/>
                <a:gd name="T29" fmla="*/ 231 h 233"/>
                <a:gd name="T30" fmla="*/ 162 w 98"/>
                <a:gd name="T31" fmla="*/ 253 h 233"/>
                <a:gd name="T32" fmla="*/ 153 w 98"/>
                <a:gd name="T33" fmla="*/ 273 h 233"/>
                <a:gd name="T34" fmla="*/ 142 w 98"/>
                <a:gd name="T35" fmla="*/ 274 h 233"/>
                <a:gd name="T36" fmla="*/ 146 w 98"/>
                <a:gd name="T37" fmla="*/ 293 h 233"/>
                <a:gd name="T38" fmla="*/ 105 w 98"/>
                <a:gd name="T39" fmla="*/ 384 h 233"/>
                <a:gd name="T40" fmla="*/ 97 w 98"/>
                <a:gd name="T41" fmla="*/ 384 h 233"/>
                <a:gd name="T42" fmla="*/ 91 w 98"/>
                <a:gd name="T43" fmla="*/ 349 h 233"/>
                <a:gd name="T44" fmla="*/ 66 w 98"/>
                <a:gd name="T45" fmla="*/ 349 h 233"/>
                <a:gd name="T46" fmla="*/ 10 w 98"/>
                <a:gd name="T47" fmla="*/ 313 h 233"/>
                <a:gd name="T48" fmla="*/ 0 w 98"/>
                <a:gd name="T49" fmla="*/ 286 h 233"/>
                <a:gd name="T50" fmla="*/ 10 w 98"/>
                <a:gd name="T51" fmla="*/ 262 h 233"/>
                <a:gd name="T52" fmla="*/ 10 w 98"/>
                <a:gd name="T53" fmla="*/ 262 h 23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98" h="233">
                  <a:moveTo>
                    <a:pt x="6" y="159"/>
                  </a:moveTo>
                  <a:lnTo>
                    <a:pt x="23" y="147"/>
                  </a:lnTo>
                  <a:lnTo>
                    <a:pt x="49" y="114"/>
                  </a:lnTo>
                  <a:lnTo>
                    <a:pt x="4" y="79"/>
                  </a:lnTo>
                  <a:lnTo>
                    <a:pt x="3" y="46"/>
                  </a:lnTo>
                  <a:lnTo>
                    <a:pt x="23" y="0"/>
                  </a:lnTo>
                  <a:lnTo>
                    <a:pt x="90" y="23"/>
                  </a:lnTo>
                  <a:lnTo>
                    <a:pt x="91" y="31"/>
                  </a:lnTo>
                  <a:lnTo>
                    <a:pt x="83" y="57"/>
                  </a:lnTo>
                  <a:lnTo>
                    <a:pt x="76" y="62"/>
                  </a:lnTo>
                  <a:lnTo>
                    <a:pt x="75" y="76"/>
                  </a:lnTo>
                  <a:lnTo>
                    <a:pt x="82" y="80"/>
                  </a:lnTo>
                  <a:lnTo>
                    <a:pt x="98" y="76"/>
                  </a:lnTo>
                  <a:lnTo>
                    <a:pt x="98" y="115"/>
                  </a:lnTo>
                  <a:lnTo>
                    <a:pt x="98" y="140"/>
                  </a:lnTo>
                  <a:lnTo>
                    <a:pt x="98" y="154"/>
                  </a:lnTo>
                  <a:lnTo>
                    <a:pt x="93" y="166"/>
                  </a:lnTo>
                  <a:lnTo>
                    <a:pt x="86" y="167"/>
                  </a:lnTo>
                  <a:lnTo>
                    <a:pt x="89" y="178"/>
                  </a:lnTo>
                  <a:lnTo>
                    <a:pt x="64" y="233"/>
                  </a:lnTo>
                  <a:lnTo>
                    <a:pt x="59" y="233"/>
                  </a:lnTo>
                  <a:lnTo>
                    <a:pt x="56" y="212"/>
                  </a:lnTo>
                  <a:lnTo>
                    <a:pt x="40" y="212"/>
                  </a:lnTo>
                  <a:lnTo>
                    <a:pt x="6" y="190"/>
                  </a:lnTo>
                  <a:lnTo>
                    <a:pt x="0" y="173"/>
                  </a:lnTo>
                  <a:lnTo>
                    <a:pt x="6" y="15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4" name="Freeform 96"/>
            <p:cNvSpPr>
              <a:spLocks noChangeAspect="1"/>
            </p:cNvSpPr>
            <p:nvPr/>
          </p:nvSpPr>
          <p:spPr bwMode="auto">
            <a:xfrm rot="-125859">
              <a:off x="4832" y="2101"/>
              <a:ext cx="163" cy="94"/>
            </a:xfrm>
            <a:custGeom>
              <a:avLst/>
              <a:gdLst>
                <a:gd name="T0" fmla="*/ 18 w 144"/>
                <a:gd name="T1" fmla="*/ 136 h 83"/>
                <a:gd name="T2" fmla="*/ 100 w 144"/>
                <a:gd name="T3" fmla="*/ 88 h 83"/>
                <a:gd name="T4" fmla="*/ 157 w 144"/>
                <a:gd name="T5" fmla="*/ 62 h 83"/>
                <a:gd name="T6" fmla="*/ 98 w 144"/>
                <a:gd name="T7" fmla="*/ 105 h 83"/>
                <a:gd name="T8" fmla="*/ 101 w 144"/>
                <a:gd name="T9" fmla="*/ 108 h 83"/>
                <a:gd name="T10" fmla="*/ 191 w 144"/>
                <a:gd name="T11" fmla="*/ 46 h 83"/>
                <a:gd name="T12" fmla="*/ 237 w 144"/>
                <a:gd name="T13" fmla="*/ 8 h 83"/>
                <a:gd name="T14" fmla="*/ 232 w 144"/>
                <a:gd name="T15" fmla="*/ 0 h 83"/>
                <a:gd name="T16" fmla="*/ 191 w 144"/>
                <a:gd name="T17" fmla="*/ 22 h 83"/>
                <a:gd name="T18" fmla="*/ 187 w 144"/>
                <a:gd name="T19" fmla="*/ 20 h 83"/>
                <a:gd name="T20" fmla="*/ 166 w 144"/>
                <a:gd name="T21" fmla="*/ 46 h 83"/>
                <a:gd name="T22" fmla="*/ 156 w 144"/>
                <a:gd name="T23" fmla="*/ 46 h 83"/>
                <a:gd name="T24" fmla="*/ 186 w 144"/>
                <a:gd name="T25" fmla="*/ 0 h 83"/>
                <a:gd name="T26" fmla="*/ 154 w 144"/>
                <a:gd name="T27" fmla="*/ 35 h 83"/>
                <a:gd name="T28" fmla="*/ 46 w 144"/>
                <a:gd name="T29" fmla="*/ 70 h 83"/>
                <a:gd name="T30" fmla="*/ 26 w 144"/>
                <a:gd name="T31" fmla="*/ 97 h 83"/>
                <a:gd name="T32" fmla="*/ 11 w 144"/>
                <a:gd name="T33" fmla="*/ 101 h 83"/>
                <a:gd name="T34" fmla="*/ 0 w 144"/>
                <a:gd name="T35" fmla="*/ 122 h 83"/>
                <a:gd name="T36" fmla="*/ 18 w 144"/>
                <a:gd name="T37" fmla="*/ 136 h 83"/>
                <a:gd name="T38" fmla="*/ 18 w 144"/>
                <a:gd name="T39" fmla="*/ 136 h 8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4" h="83">
                  <a:moveTo>
                    <a:pt x="11" y="83"/>
                  </a:moveTo>
                  <a:lnTo>
                    <a:pt x="61" y="54"/>
                  </a:lnTo>
                  <a:lnTo>
                    <a:pt x="96" y="38"/>
                  </a:lnTo>
                  <a:lnTo>
                    <a:pt x="60" y="64"/>
                  </a:lnTo>
                  <a:lnTo>
                    <a:pt x="62" y="65"/>
                  </a:lnTo>
                  <a:lnTo>
                    <a:pt x="117" y="28"/>
                  </a:lnTo>
                  <a:lnTo>
                    <a:pt x="144" y="4"/>
                  </a:lnTo>
                  <a:lnTo>
                    <a:pt x="141" y="0"/>
                  </a:lnTo>
                  <a:lnTo>
                    <a:pt x="117" y="13"/>
                  </a:lnTo>
                  <a:lnTo>
                    <a:pt x="114" y="12"/>
                  </a:lnTo>
                  <a:lnTo>
                    <a:pt x="102" y="28"/>
                  </a:lnTo>
                  <a:lnTo>
                    <a:pt x="95" y="28"/>
                  </a:lnTo>
                  <a:lnTo>
                    <a:pt x="113" y="0"/>
                  </a:lnTo>
                  <a:lnTo>
                    <a:pt x="94" y="21"/>
                  </a:lnTo>
                  <a:lnTo>
                    <a:pt x="28" y="43"/>
                  </a:lnTo>
                  <a:lnTo>
                    <a:pt x="16" y="59"/>
                  </a:lnTo>
                  <a:lnTo>
                    <a:pt x="7" y="62"/>
                  </a:lnTo>
                  <a:lnTo>
                    <a:pt x="0" y="74"/>
                  </a:lnTo>
                  <a:lnTo>
                    <a:pt x="11" y="83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5" name="Freeform 97"/>
            <p:cNvSpPr>
              <a:spLocks noChangeAspect="1"/>
            </p:cNvSpPr>
            <p:nvPr/>
          </p:nvSpPr>
          <p:spPr bwMode="auto">
            <a:xfrm rot="-125859">
              <a:off x="4836" y="1999"/>
              <a:ext cx="152" cy="142"/>
            </a:xfrm>
            <a:custGeom>
              <a:avLst/>
              <a:gdLst>
                <a:gd name="T0" fmla="*/ 20 w 134"/>
                <a:gd name="T1" fmla="*/ 151 h 125"/>
                <a:gd name="T2" fmla="*/ 16 w 134"/>
                <a:gd name="T3" fmla="*/ 208 h 125"/>
                <a:gd name="T4" fmla="*/ 35 w 134"/>
                <a:gd name="T5" fmla="*/ 203 h 125"/>
                <a:gd name="T6" fmla="*/ 77 w 134"/>
                <a:gd name="T7" fmla="*/ 172 h 125"/>
                <a:gd name="T8" fmla="*/ 90 w 134"/>
                <a:gd name="T9" fmla="*/ 144 h 125"/>
                <a:gd name="T10" fmla="*/ 100 w 134"/>
                <a:gd name="T11" fmla="*/ 151 h 125"/>
                <a:gd name="T12" fmla="*/ 160 w 134"/>
                <a:gd name="T13" fmla="*/ 135 h 125"/>
                <a:gd name="T14" fmla="*/ 162 w 134"/>
                <a:gd name="T15" fmla="*/ 125 h 125"/>
                <a:gd name="T16" fmla="*/ 171 w 134"/>
                <a:gd name="T17" fmla="*/ 127 h 125"/>
                <a:gd name="T18" fmla="*/ 183 w 134"/>
                <a:gd name="T19" fmla="*/ 120 h 125"/>
                <a:gd name="T20" fmla="*/ 200 w 134"/>
                <a:gd name="T21" fmla="*/ 117 h 125"/>
                <a:gd name="T22" fmla="*/ 221 w 134"/>
                <a:gd name="T23" fmla="*/ 107 h 125"/>
                <a:gd name="T24" fmla="*/ 200 w 134"/>
                <a:gd name="T25" fmla="*/ 0 h 125"/>
                <a:gd name="T26" fmla="*/ 0 w 134"/>
                <a:gd name="T27" fmla="*/ 44 h 125"/>
                <a:gd name="T28" fmla="*/ 20 w 134"/>
                <a:gd name="T29" fmla="*/ 151 h 125"/>
                <a:gd name="T30" fmla="*/ 20 w 134"/>
                <a:gd name="T31" fmla="*/ 151 h 1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4" h="125">
                  <a:moveTo>
                    <a:pt x="12" y="91"/>
                  </a:moveTo>
                  <a:lnTo>
                    <a:pt x="10" y="125"/>
                  </a:lnTo>
                  <a:lnTo>
                    <a:pt x="21" y="122"/>
                  </a:lnTo>
                  <a:lnTo>
                    <a:pt x="47" y="103"/>
                  </a:lnTo>
                  <a:lnTo>
                    <a:pt x="55" y="87"/>
                  </a:lnTo>
                  <a:lnTo>
                    <a:pt x="61" y="91"/>
                  </a:lnTo>
                  <a:lnTo>
                    <a:pt x="96" y="81"/>
                  </a:lnTo>
                  <a:lnTo>
                    <a:pt x="98" y="75"/>
                  </a:lnTo>
                  <a:lnTo>
                    <a:pt x="103" y="77"/>
                  </a:lnTo>
                  <a:lnTo>
                    <a:pt x="110" y="72"/>
                  </a:lnTo>
                  <a:lnTo>
                    <a:pt x="121" y="70"/>
                  </a:lnTo>
                  <a:lnTo>
                    <a:pt x="134" y="64"/>
                  </a:lnTo>
                  <a:lnTo>
                    <a:pt x="121" y="0"/>
                  </a:lnTo>
                  <a:lnTo>
                    <a:pt x="0" y="26"/>
                  </a:lnTo>
                  <a:lnTo>
                    <a:pt x="12" y="9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6" name="Freeform 98"/>
            <p:cNvSpPr>
              <a:spLocks noChangeAspect="1"/>
            </p:cNvSpPr>
            <p:nvPr/>
          </p:nvSpPr>
          <p:spPr bwMode="auto">
            <a:xfrm rot="-125859">
              <a:off x="4319" y="1731"/>
              <a:ext cx="526" cy="459"/>
            </a:xfrm>
            <a:custGeom>
              <a:avLst/>
              <a:gdLst>
                <a:gd name="T0" fmla="*/ 25 w 464"/>
                <a:gd name="T1" fmla="*/ 616 h 404"/>
                <a:gd name="T2" fmla="*/ 523 w 464"/>
                <a:gd name="T3" fmla="*/ 525 h 404"/>
                <a:gd name="T4" fmla="*/ 577 w 464"/>
                <a:gd name="T5" fmla="*/ 582 h 404"/>
                <a:gd name="T6" fmla="*/ 626 w 464"/>
                <a:gd name="T7" fmla="*/ 607 h 404"/>
                <a:gd name="T8" fmla="*/ 738 w 464"/>
                <a:gd name="T9" fmla="*/ 645 h 404"/>
                <a:gd name="T10" fmla="*/ 746 w 464"/>
                <a:gd name="T11" fmla="*/ 673 h 404"/>
                <a:gd name="T12" fmla="*/ 763 w 464"/>
                <a:gd name="T13" fmla="*/ 634 h 404"/>
                <a:gd name="T14" fmla="*/ 766 w 464"/>
                <a:gd name="T15" fmla="*/ 577 h 404"/>
                <a:gd name="T16" fmla="*/ 746 w 464"/>
                <a:gd name="T17" fmla="*/ 467 h 404"/>
                <a:gd name="T18" fmla="*/ 746 w 464"/>
                <a:gd name="T19" fmla="*/ 353 h 404"/>
                <a:gd name="T20" fmla="*/ 692 w 464"/>
                <a:gd name="T21" fmla="*/ 187 h 404"/>
                <a:gd name="T22" fmla="*/ 682 w 464"/>
                <a:gd name="T23" fmla="*/ 115 h 404"/>
                <a:gd name="T24" fmla="*/ 651 w 464"/>
                <a:gd name="T25" fmla="*/ 0 h 404"/>
                <a:gd name="T26" fmla="*/ 487 w 464"/>
                <a:gd name="T27" fmla="*/ 39 h 404"/>
                <a:gd name="T28" fmla="*/ 397 w 464"/>
                <a:gd name="T29" fmla="*/ 133 h 404"/>
                <a:gd name="T30" fmla="*/ 393 w 464"/>
                <a:gd name="T31" fmla="*/ 159 h 404"/>
                <a:gd name="T32" fmla="*/ 340 w 464"/>
                <a:gd name="T33" fmla="*/ 216 h 404"/>
                <a:gd name="T34" fmla="*/ 356 w 464"/>
                <a:gd name="T35" fmla="*/ 236 h 404"/>
                <a:gd name="T36" fmla="*/ 366 w 464"/>
                <a:gd name="T37" fmla="*/ 252 h 404"/>
                <a:gd name="T38" fmla="*/ 357 w 464"/>
                <a:gd name="T39" fmla="*/ 257 h 404"/>
                <a:gd name="T40" fmla="*/ 373 w 464"/>
                <a:gd name="T41" fmla="*/ 281 h 404"/>
                <a:gd name="T42" fmla="*/ 374 w 464"/>
                <a:gd name="T43" fmla="*/ 301 h 404"/>
                <a:gd name="T44" fmla="*/ 325 w 464"/>
                <a:gd name="T45" fmla="*/ 345 h 404"/>
                <a:gd name="T46" fmla="*/ 251 w 464"/>
                <a:gd name="T47" fmla="*/ 368 h 404"/>
                <a:gd name="T48" fmla="*/ 232 w 464"/>
                <a:gd name="T49" fmla="*/ 381 h 404"/>
                <a:gd name="T50" fmla="*/ 207 w 464"/>
                <a:gd name="T51" fmla="*/ 369 h 404"/>
                <a:gd name="T52" fmla="*/ 122 w 464"/>
                <a:gd name="T53" fmla="*/ 378 h 404"/>
                <a:gd name="T54" fmla="*/ 63 w 464"/>
                <a:gd name="T55" fmla="*/ 402 h 404"/>
                <a:gd name="T56" fmla="*/ 63 w 464"/>
                <a:gd name="T57" fmla="*/ 435 h 404"/>
                <a:gd name="T58" fmla="*/ 74 w 464"/>
                <a:gd name="T59" fmla="*/ 456 h 404"/>
                <a:gd name="T60" fmla="*/ 84 w 464"/>
                <a:gd name="T61" fmla="*/ 456 h 404"/>
                <a:gd name="T62" fmla="*/ 90 w 464"/>
                <a:gd name="T63" fmla="*/ 482 h 404"/>
                <a:gd name="T64" fmla="*/ 76 w 464"/>
                <a:gd name="T65" fmla="*/ 494 h 404"/>
                <a:gd name="T66" fmla="*/ 69 w 464"/>
                <a:gd name="T67" fmla="*/ 518 h 404"/>
                <a:gd name="T68" fmla="*/ 0 w 464"/>
                <a:gd name="T69" fmla="*/ 582 h 404"/>
                <a:gd name="T70" fmla="*/ 25 w 464"/>
                <a:gd name="T71" fmla="*/ 616 h 404"/>
                <a:gd name="T72" fmla="*/ 25 w 464"/>
                <a:gd name="T73" fmla="*/ 616 h 40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64" h="404">
                  <a:moveTo>
                    <a:pt x="15" y="370"/>
                  </a:moveTo>
                  <a:lnTo>
                    <a:pt x="317" y="315"/>
                  </a:lnTo>
                  <a:lnTo>
                    <a:pt x="349" y="349"/>
                  </a:lnTo>
                  <a:lnTo>
                    <a:pt x="379" y="364"/>
                  </a:lnTo>
                  <a:lnTo>
                    <a:pt x="446" y="387"/>
                  </a:lnTo>
                  <a:lnTo>
                    <a:pt x="452" y="404"/>
                  </a:lnTo>
                  <a:lnTo>
                    <a:pt x="462" y="380"/>
                  </a:lnTo>
                  <a:lnTo>
                    <a:pt x="464" y="346"/>
                  </a:lnTo>
                  <a:lnTo>
                    <a:pt x="452" y="281"/>
                  </a:lnTo>
                  <a:lnTo>
                    <a:pt x="452" y="212"/>
                  </a:lnTo>
                  <a:lnTo>
                    <a:pt x="419" y="113"/>
                  </a:lnTo>
                  <a:lnTo>
                    <a:pt x="413" y="69"/>
                  </a:lnTo>
                  <a:lnTo>
                    <a:pt x="393" y="0"/>
                  </a:lnTo>
                  <a:lnTo>
                    <a:pt x="295" y="23"/>
                  </a:lnTo>
                  <a:lnTo>
                    <a:pt x="241" y="80"/>
                  </a:lnTo>
                  <a:lnTo>
                    <a:pt x="238" y="95"/>
                  </a:lnTo>
                  <a:lnTo>
                    <a:pt x="206" y="129"/>
                  </a:lnTo>
                  <a:lnTo>
                    <a:pt x="215" y="142"/>
                  </a:lnTo>
                  <a:lnTo>
                    <a:pt x="221" y="151"/>
                  </a:lnTo>
                  <a:lnTo>
                    <a:pt x="216" y="154"/>
                  </a:lnTo>
                  <a:lnTo>
                    <a:pt x="226" y="168"/>
                  </a:lnTo>
                  <a:lnTo>
                    <a:pt x="227" y="180"/>
                  </a:lnTo>
                  <a:lnTo>
                    <a:pt x="197" y="208"/>
                  </a:lnTo>
                  <a:lnTo>
                    <a:pt x="152" y="221"/>
                  </a:lnTo>
                  <a:lnTo>
                    <a:pt x="141" y="229"/>
                  </a:lnTo>
                  <a:lnTo>
                    <a:pt x="125" y="222"/>
                  </a:lnTo>
                  <a:lnTo>
                    <a:pt x="74" y="227"/>
                  </a:lnTo>
                  <a:lnTo>
                    <a:pt x="38" y="242"/>
                  </a:lnTo>
                  <a:lnTo>
                    <a:pt x="38" y="261"/>
                  </a:lnTo>
                  <a:lnTo>
                    <a:pt x="44" y="274"/>
                  </a:lnTo>
                  <a:lnTo>
                    <a:pt x="50" y="274"/>
                  </a:lnTo>
                  <a:lnTo>
                    <a:pt x="55" y="289"/>
                  </a:lnTo>
                  <a:lnTo>
                    <a:pt x="46" y="297"/>
                  </a:lnTo>
                  <a:lnTo>
                    <a:pt x="42" y="311"/>
                  </a:lnTo>
                  <a:lnTo>
                    <a:pt x="0" y="349"/>
                  </a:lnTo>
                  <a:lnTo>
                    <a:pt x="15" y="37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7" name="Freeform 99"/>
            <p:cNvSpPr>
              <a:spLocks noChangeAspect="1"/>
            </p:cNvSpPr>
            <p:nvPr/>
          </p:nvSpPr>
          <p:spPr bwMode="auto">
            <a:xfrm rot="-125859">
              <a:off x="4973" y="1998"/>
              <a:ext cx="68" cy="80"/>
            </a:xfrm>
            <a:custGeom>
              <a:avLst/>
              <a:gdLst>
                <a:gd name="T0" fmla="*/ 20 w 61"/>
                <a:gd name="T1" fmla="*/ 114 h 71"/>
                <a:gd name="T2" fmla="*/ 60 w 61"/>
                <a:gd name="T3" fmla="*/ 99 h 71"/>
                <a:gd name="T4" fmla="*/ 60 w 61"/>
                <a:gd name="T5" fmla="*/ 53 h 71"/>
                <a:gd name="T6" fmla="*/ 71 w 61"/>
                <a:gd name="T7" fmla="*/ 63 h 71"/>
                <a:gd name="T8" fmla="*/ 72 w 61"/>
                <a:gd name="T9" fmla="*/ 87 h 71"/>
                <a:gd name="T10" fmla="*/ 82 w 61"/>
                <a:gd name="T11" fmla="*/ 87 h 71"/>
                <a:gd name="T12" fmla="*/ 95 w 61"/>
                <a:gd name="T13" fmla="*/ 63 h 71"/>
                <a:gd name="T14" fmla="*/ 82 w 61"/>
                <a:gd name="T15" fmla="*/ 38 h 71"/>
                <a:gd name="T16" fmla="*/ 60 w 61"/>
                <a:gd name="T17" fmla="*/ 36 h 71"/>
                <a:gd name="T18" fmla="*/ 46 w 61"/>
                <a:gd name="T19" fmla="*/ 3 h 71"/>
                <a:gd name="T20" fmla="*/ 35 w 61"/>
                <a:gd name="T21" fmla="*/ 0 h 71"/>
                <a:gd name="T22" fmla="*/ 0 w 61"/>
                <a:gd name="T23" fmla="*/ 11 h 71"/>
                <a:gd name="T24" fmla="*/ 20 w 61"/>
                <a:gd name="T25" fmla="*/ 114 h 71"/>
                <a:gd name="T26" fmla="*/ 20 w 61"/>
                <a:gd name="T27" fmla="*/ 114 h 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71">
                  <a:moveTo>
                    <a:pt x="13" y="71"/>
                  </a:moveTo>
                  <a:lnTo>
                    <a:pt x="39" y="61"/>
                  </a:lnTo>
                  <a:lnTo>
                    <a:pt x="39" y="33"/>
                  </a:lnTo>
                  <a:lnTo>
                    <a:pt x="46" y="39"/>
                  </a:lnTo>
                  <a:lnTo>
                    <a:pt x="47" y="53"/>
                  </a:lnTo>
                  <a:lnTo>
                    <a:pt x="53" y="53"/>
                  </a:lnTo>
                  <a:lnTo>
                    <a:pt x="61" y="39"/>
                  </a:lnTo>
                  <a:lnTo>
                    <a:pt x="53" y="24"/>
                  </a:lnTo>
                  <a:lnTo>
                    <a:pt x="39" y="22"/>
                  </a:lnTo>
                  <a:lnTo>
                    <a:pt x="30" y="3"/>
                  </a:lnTo>
                  <a:lnTo>
                    <a:pt x="22" y="0"/>
                  </a:lnTo>
                  <a:lnTo>
                    <a:pt x="0" y="7"/>
                  </a:lnTo>
                  <a:lnTo>
                    <a:pt x="13" y="7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8" name="Freeform 100"/>
            <p:cNvSpPr>
              <a:spLocks noChangeAspect="1"/>
            </p:cNvSpPr>
            <p:nvPr/>
          </p:nvSpPr>
          <p:spPr bwMode="auto">
            <a:xfrm rot="-125859">
              <a:off x="4761" y="1689"/>
              <a:ext cx="143" cy="275"/>
            </a:xfrm>
            <a:custGeom>
              <a:avLst/>
              <a:gdLst>
                <a:gd name="T0" fmla="*/ 33 w 127"/>
                <a:gd name="T1" fmla="*/ 165 h 242"/>
                <a:gd name="T2" fmla="*/ 42 w 127"/>
                <a:gd name="T3" fmla="*/ 239 h 242"/>
                <a:gd name="T4" fmla="*/ 93 w 127"/>
                <a:gd name="T5" fmla="*/ 405 h 242"/>
                <a:gd name="T6" fmla="*/ 182 w 127"/>
                <a:gd name="T7" fmla="*/ 384 h 242"/>
                <a:gd name="T8" fmla="*/ 178 w 127"/>
                <a:gd name="T9" fmla="*/ 149 h 242"/>
                <a:gd name="T10" fmla="*/ 202 w 127"/>
                <a:gd name="T11" fmla="*/ 101 h 242"/>
                <a:gd name="T12" fmla="*/ 204 w 127"/>
                <a:gd name="T13" fmla="*/ 0 h 242"/>
                <a:gd name="T14" fmla="*/ 0 w 127"/>
                <a:gd name="T15" fmla="*/ 50 h 242"/>
                <a:gd name="T16" fmla="*/ 33 w 127"/>
                <a:gd name="T17" fmla="*/ 165 h 242"/>
                <a:gd name="T18" fmla="*/ 33 w 127"/>
                <a:gd name="T19" fmla="*/ 165 h 2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7" h="242">
                  <a:moveTo>
                    <a:pt x="20" y="99"/>
                  </a:moveTo>
                  <a:lnTo>
                    <a:pt x="26" y="143"/>
                  </a:lnTo>
                  <a:lnTo>
                    <a:pt x="59" y="242"/>
                  </a:lnTo>
                  <a:lnTo>
                    <a:pt x="114" y="230"/>
                  </a:lnTo>
                  <a:lnTo>
                    <a:pt x="110" y="89"/>
                  </a:lnTo>
                  <a:lnTo>
                    <a:pt x="125" y="61"/>
                  </a:lnTo>
                  <a:lnTo>
                    <a:pt x="127" y="0"/>
                  </a:lnTo>
                  <a:lnTo>
                    <a:pt x="0" y="30"/>
                  </a:lnTo>
                  <a:lnTo>
                    <a:pt x="20" y="99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299" name="Freeform 101"/>
            <p:cNvSpPr>
              <a:spLocks noChangeAspect="1"/>
            </p:cNvSpPr>
            <p:nvPr/>
          </p:nvSpPr>
          <p:spPr bwMode="auto">
            <a:xfrm rot="-125859">
              <a:off x="4884" y="1645"/>
              <a:ext cx="133" cy="300"/>
            </a:xfrm>
            <a:custGeom>
              <a:avLst/>
              <a:gdLst>
                <a:gd name="T0" fmla="*/ 0 w 117"/>
                <a:gd name="T1" fmla="*/ 203 h 265"/>
                <a:gd name="T2" fmla="*/ 25 w 117"/>
                <a:gd name="T3" fmla="*/ 157 h 265"/>
                <a:gd name="T4" fmla="*/ 28 w 117"/>
                <a:gd name="T5" fmla="*/ 58 h 265"/>
                <a:gd name="T6" fmla="*/ 25 w 117"/>
                <a:gd name="T7" fmla="*/ 20 h 265"/>
                <a:gd name="T8" fmla="*/ 64 w 117"/>
                <a:gd name="T9" fmla="*/ 0 h 265"/>
                <a:gd name="T10" fmla="*/ 153 w 117"/>
                <a:gd name="T11" fmla="*/ 273 h 265"/>
                <a:gd name="T12" fmla="*/ 196 w 117"/>
                <a:gd name="T13" fmla="*/ 331 h 265"/>
                <a:gd name="T14" fmla="*/ 196 w 117"/>
                <a:gd name="T15" fmla="*/ 369 h 265"/>
                <a:gd name="T16" fmla="*/ 153 w 117"/>
                <a:gd name="T17" fmla="*/ 398 h 265"/>
                <a:gd name="T18" fmla="*/ 8 w 117"/>
                <a:gd name="T19" fmla="*/ 436 h 265"/>
                <a:gd name="T20" fmla="*/ 0 w 117"/>
                <a:gd name="T21" fmla="*/ 203 h 265"/>
                <a:gd name="T22" fmla="*/ 0 w 117"/>
                <a:gd name="T23" fmla="*/ 203 h 2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7" h="265">
                  <a:moveTo>
                    <a:pt x="0" y="124"/>
                  </a:moveTo>
                  <a:lnTo>
                    <a:pt x="15" y="96"/>
                  </a:lnTo>
                  <a:lnTo>
                    <a:pt x="17" y="35"/>
                  </a:lnTo>
                  <a:lnTo>
                    <a:pt x="15" y="12"/>
                  </a:lnTo>
                  <a:lnTo>
                    <a:pt x="38" y="0"/>
                  </a:lnTo>
                  <a:lnTo>
                    <a:pt x="92" y="166"/>
                  </a:lnTo>
                  <a:lnTo>
                    <a:pt x="117" y="201"/>
                  </a:lnTo>
                  <a:lnTo>
                    <a:pt x="117" y="224"/>
                  </a:lnTo>
                  <a:lnTo>
                    <a:pt x="92" y="243"/>
                  </a:lnTo>
                  <a:lnTo>
                    <a:pt x="4" y="26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0" name="Freeform 102"/>
            <p:cNvSpPr>
              <a:spLocks noChangeAspect="1"/>
            </p:cNvSpPr>
            <p:nvPr/>
          </p:nvSpPr>
          <p:spPr bwMode="auto">
            <a:xfrm rot="-125859">
              <a:off x="4921" y="1372"/>
              <a:ext cx="325" cy="496"/>
            </a:xfrm>
            <a:custGeom>
              <a:avLst/>
              <a:gdLst>
                <a:gd name="T0" fmla="*/ 0 w 286"/>
                <a:gd name="T1" fmla="*/ 392 h 437"/>
                <a:gd name="T2" fmla="*/ 28 w 286"/>
                <a:gd name="T3" fmla="*/ 393 h 437"/>
                <a:gd name="T4" fmla="*/ 30 w 286"/>
                <a:gd name="T5" fmla="*/ 345 h 437"/>
                <a:gd name="T6" fmla="*/ 65 w 286"/>
                <a:gd name="T7" fmla="*/ 280 h 437"/>
                <a:gd name="T8" fmla="*/ 49 w 286"/>
                <a:gd name="T9" fmla="*/ 232 h 437"/>
                <a:gd name="T10" fmla="*/ 117 w 286"/>
                <a:gd name="T11" fmla="*/ 3 h 437"/>
                <a:gd name="T12" fmla="*/ 132 w 286"/>
                <a:gd name="T13" fmla="*/ 3 h 437"/>
                <a:gd name="T14" fmla="*/ 136 w 286"/>
                <a:gd name="T15" fmla="*/ 34 h 437"/>
                <a:gd name="T16" fmla="*/ 206 w 286"/>
                <a:gd name="T17" fmla="*/ 9 h 437"/>
                <a:gd name="T18" fmla="*/ 207 w 286"/>
                <a:gd name="T19" fmla="*/ 0 h 437"/>
                <a:gd name="T20" fmla="*/ 261 w 286"/>
                <a:gd name="T21" fmla="*/ 11 h 437"/>
                <a:gd name="T22" fmla="*/ 351 w 286"/>
                <a:gd name="T23" fmla="*/ 236 h 437"/>
                <a:gd name="T24" fmla="*/ 391 w 286"/>
                <a:gd name="T25" fmla="*/ 237 h 437"/>
                <a:gd name="T26" fmla="*/ 466 w 286"/>
                <a:gd name="T27" fmla="*/ 321 h 437"/>
                <a:gd name="T28" fmla="*/ 455 w 286"/>
                <a:gd name="T29" fmla="*/ 336 h 437"/>
                <a:gd name="T30" fmla="*/ 476 w 286"/>
                <a:gd name="T31" fmla="*/ 336 h 437"/>
                <a:gd name="T32" fmla="*/ 463 w 286"/>
                <a:gd name="T33" fmla="*/ 378 h 437"/>
                <a:gd name="T34" fmla="*/ 426 w 286"/>
                <a:gd name="T35" fmla="*/ 404 h 437"/>
                <a:gd name="T36" fmla="*/ 386 w 286"/>
                <a:gd name="T37" fmla="*/ 426 h 437"/>
                <a:gd name="T38" fmla="*/ 380 w 286"/>
                <a:gd name="T39" fmla="*/ 452 h 437"/>
                <a:gd name="T40" fmla="*/ 357 w 286"/>
                <a:gd name="T41" fmla="*/ 427 h 437"/>
                <a:gd name="T42" fmla="*/ 320 w 286"/>
                <a:gd name="T43" fmla="*/ 456 h 437"/>
                <a:gd name="T44" fmla="*/ 303 w 286"/>
                <a:gd name="T45" fmla="*/ 456 h 437"/>
                <a:gd name="T46" fmla="*/ 286 w 286"/>
                <a:gd name="T47" fmla="*/ 439 h 437"/>
                <a:gd name="T48" fmla="*/ 278 w 286"/>
                <a:gd name="T49" fmla="*/ 527 h 437"/>
                <a:gd name="T50" fmla="*/ 244 w 286"/>
                <a:gd name="T51" fmla="*/ 541 h 437"/>
                <a:gd name="T52" fmla="*/ 228 w 286"/>
                <a:gd name="T53" fmla="*/ 574 h 437"/>
                <a:gd name="T54" fmla="*/ 207 w 286"/>
                <a:gd name="T55" fmla="*/ 574 h 437"/>
                <a:gd name="T56" fmla="*/ 160 w 286"/>
                <a:gd name="T57" fmla="*/ 627 h 437"/>
                <a:gd name="T58" fmla="*/ 158 w 286"/>
                <a:gd name="T59" fmla="*/ 667 h 437"/>
                <a:gd name="T60" fmla="*/ 148 w 286"/>
                <a:gd name="T61" fmla="*/ 681 h 437"/>
                <a:gd name="T62" fmla="*/ 132 w 286"/>
                <a:gd name="T63" fmla="*/ 725 h 437"/>
                <a:gd name="T64" fmla="*/ 89 w 286"/>
                <a:gd name="T65" fmla="*/ 667 h 437"/>
                <a:gd name="T66" fmla="*/ 0 w 286"/>
                <a:gd name="T67" fmla="*/ 392 h 437"/>
                <a:gd name="T68" fmla="*/ 0 w 286"/>
                <a:gd name="T69" fmla="*/ 392 h 43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86" h="437">
                  <a:moveTo>
                    <a:pt x="0" y="236"/>
                  </a:moveTo>
                  <a:lnTo>
                    <a:pt x="17" y="237"/>
                  </a:lnTo>
                  <a:lnTo>
                    <a:pt x="18" y="208"/>
                  </a:lnTo>
                  <a:lnTo>
                    <a:pt x="39" y="169"/>
                  </a:lnTo>
                  <a:lnTo>
                    <a:pt x="29" y="140"/>
                  </a:lnTo>
                  <a:lnTo>
                    <a:pt x="70" y="3"/>
                  </a:lnTo>
                  <a:lnTo>
                    <a:pt x="79" y="3"/>
                  </a:lnTo>
                  <a:lnTo>
                    <a:pt x="82" y="20"/>
                  </a:lnTo>
                  <a:lnTo>
                    <a:pt x="123" y="5"/>
                  </a:lnTo>
                  <a:lnTo>
                    <a:pt x="124" y="0"/>
                  </a:lnTo>
                  <a:lnTo>
                    <a:pt x="157" y="7"/>
                  </a:lnTo>
                  <a:lnTo>
                    <a:pt x="210" y="142"/>
                  </a:lnTo>
                  <a:lnTo>
                    <a:pt x="235" y="143"/>
                  </a:lnTo>
                  <a:lnTo>
                    <a:pt x="280" y="193"/>
                  </a:lnTo>
                  <a:lnTo>
                    <a:pt x="273" y="203"/>
                  </a:lnTo>
                  <a:lnTo>
                    <a:pt x="286" y="203"/>
                  </a:lnTo>
                  <a:lnTo>
                    <a:pt x="277" y="227"/>
                  </a:lnTo>
                  <a:lnTo>
                    <a:pt x="255" y="244"/>
                  </a:lnTo>
                  <a:lnTo>
                    <a:pt x="231" y="256"/>
                  </a:lnTo>
                  <a:lnTo>
                    <a:pt x="228" y="272"/>
                  </a:lnTo>
                  <a:lnTo>
                    <a:pt x="214" y="257"/>
                  </a:lnTo>
                  <a:lnTo>
                    <a:pt x="192" y="275"/>
                  </a:lnTo>
                  <a:lnTo>
                    <a:pt x="182" y="275"/>
                  </a:lnTo>
                  <a:lnTo>
                    <a:pt x="172" y="264"/>
                  </a:lnTo>
                  <a:lnTo>
                    <a:pt x="167" y="317"/>
                  </a:lnTo>
                  <a:lnTo>
                    <a:pt x="146" y="326"/>
                  </a:lnTo>
                  <a:lnTo>
                    <a:pt x="137" y="346"/>
                  </a:lnTo>
                  <a:lnTo>
                    <a:pt x="124" y="346"/>
                  </a:lnTo>
                  <a:lnTo>
                    <a:pt x="96" y="377"/>
                  </a:lnTo>
                  <a:lnTo>
                    <a:pt x="94" y="402"/>
                  </a:lnTo>
                  <a:lnTo>
                    <a:pt x="88" y="411"/>
                  </a:lnTo>
                  <a:lnTo>
                    <a:pt x="79" y="437"/>
                  </a:lnTo>
                  <a:lnTo>
                    <a:pt x="54" y="402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1" name="Freeform 103"/>
            <p:cNvSpPr>
              <a:spLocks noChangeAspect="1"/>
            </p:cNvSpPr>
            <p:nvPr/>
          </p:nvSpPr>
          <p:spPr bwMode="auto">
            <a:xfrm rot="-125859">
              <a:off x="4713" y="2308"/>
              <a:ext cx="94" cy="150"/>
            </a:xfrm>
            <a:custGeom>
              <a:avLst/>
              <a:gdLst>
                <a:gd name="T0" fmla="*/ 0 w 83"/>
                <a:gd name="T1" fmla="*/ 22 h 132"/>
                <a:gd name="T2" fmla="*/ 22 w 83"/>
                <a:gd name="T3" fmla="*/ 0 h 132"/>
                <a:gd name="T4" fmla="*/ 46 w 83"/>
                <a:gd name="T5" fmla="*/ 0 h 132"/>
                <a:gd name="T6" fmla="*/ 36 w 83"/>
                <a:gd name="T7" fmla="*/ 23 h 132"/>
                <a:gd name="T8" fmla="*/ 29 w 83"/>
                <a:gd name="T9" fmla="*/ 30 h 132"/>
                <a:gd name="T10" fmla="*/ 36 w 83"/>
                <a:gd name="T11" fmla="*/ 56 h 132"/>
                <a:gd name="T12" fmla="*/ 67 w 83"/>
                <a:gd name="T13" fmla="*/ 88 h 132"/>
                <a:gd name="T14" fmla="*/ 75 w 83"/>
                <a:gd name="T15" fmla="*/ 117 h 132"/>
                <a:gd name="T16" fmla="*/ 101 w 83"/>
                <a:gd name="T17" fmla="*/ 145 h 132"/>
                <a:gd name="T18" fmla="*/ 122 w 83"/>
                <a:gd name="T19" fmla="*/ 153 h 132"/>
                <a:gd name="T20" fmla="*/ 129 w 83"/>
                <a:gd name="T21" fmla="*/ 173 h 132"/>
                <a:gd name="T22" fmla="*/ 112 w 83"/>
                <a:gd name="T23" fmla="*/ 188 h 132"/>
                <a:gd name="T24" fmla="*/ 134 w 83"/>
                <a:gd name="T25" fmla="*/ 186 h 132"/>
                <a:gd name="T26" fmla="*/ 136 w 83"/>
                <a:gd name="T27" fmla="*/ 202 h 132"/>
                <a:gd name="T28" fmla="*/ 54 w 83"/>
                <a:gd name="T29" fmla="*/ 219 h 132"/>
                <a:gd name="T30" fmla="*/ 0 w 83"/>
                <a:gd name="T31" fmla="*/ 22 h 132"/>
                <a:gd name="T32" fmla="*/ 0 w 83"/>
                <a:gd name="T33" fmla="*/ 22 h 1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3" h="132">
                  <a:moveTo>
                    <a:pt x="0" y="13"/>
                  </a:moveTo>
                  <a:lnTo>
                    <a:pt x="13" y="0"/>
                  </a:lnTo>
                  <a:lnTo>
                    <a:pt x="28" y="0"/>
                  </a:lnTo>
                  <a:lnTo>
                    <a:pt x="22" y="14"/>
                  </a:lnTo>
                  <a:lnTo>
                    <a:pt x="18" y="18"/>
                  </a:lnTo>
                  <a:lnTo>
                    <a:pt x="22" y="33"/>
                  </a:lnTo>
                  <a:lnTo>
                    <a:pt x="41" y="53"/>
                  </a:lnTo>
                  <a:lnTo>
                    <a:pt x="45" y="70"/>
                  </a:lnTo>
                  <a:lnTo>
                    <a:pt x="62" y="87"/>
                  </a:lnTo>
                  <a:lnTo>
                    <a:pt x="74" y="92"/>
                  </a:lnTo>
                  <a:lnTo>
                    <a:pt x="79" y="104"/>
                  </a:lnTo>
                  <a:lnTo>
                    <a:pt x="68" y="113"/>
                  </a:lnTo>
                  <a:lnTo>
                    <a:pt x="81" y="112"/>
                  </a:lnTo>
                  <a:lnTo>
                    <a:pt x="83" y="121"/>
                  </a:lnTo>
                  <a:lnTo>
                    <a:pt x="33" y="13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2" name="Freeform 104"/>
            <p:cNvSpPr>
              <a:spLocks noChangeAspect="1"/>
            </p:cNvSpPr>
            <p:nvPr/>
          </p:nvSpPr>
          <p:spPr bwMode="auto">
            <a:xfrm rot="-125859">
              <a:off x="855" y="1344"/>
              <a:ext cx="594" cy="421"/>
            </a:xfrm>
            <a:custGeom>
              <a:avLst/>
              <a:gdLst>
                <a:gd name="T0" fmla="*/ 32 w 523"/>
                <a:gd name="T1" fmla="*/ 134 h 371"/>
                <a:gd name="T2" fmla="*/ 20 w 523"/>
                <a:gd name="T3" fmla="*/ 304 h 371"/>
                <a:gd name="T4" fmla="*/ 41 w 523"/>
                <a:gd name="T5" fmla="*/ 304 h 371"/>
                <a:gd name="T6" fmla="*/ 30 w 523"/>
                <a:gd name="T7" fmla="*/ 340 h 371"/>
                <a:gd name="T8" fmla="*/ 12 w 523"/>
                <a:gd name="T9" fmla="*/ 318 h 371"/>
                <a:gd name="T10" fmla="*/ 0 w 523"/>
                <a:gd name="T11" fmla="*/ 361 h 371"/>
                <a:gd name="T12" fmla="*/ 62 w 523"/>
                <a:gd name="T13" fmla="*/ 397 h 371"/>
                <a:gd name="T14" fmla="*/ 64 w 523"/>
                <a:gd name="T15" fmla="*/ 411 h 371"/>
                <a:gd name="T16" fmla="*/ 80 w 523"/>
                <a:gd name="T17" fmla="*/ 413 h 371"/>
                <a:gd name="T18" fmla="*/ 159 w 523"/>
                <a:gd name="T19" fmla="*/ 538 h 371"/>
                <a:gd name="T20" fmla="*/ 246 w 523"/>
                <a:gd name="T21" fmla="*/ 533 h 371"/>
                <a:gd name="T22" fmla="*/ 313 w 523"/>
                <a:gd name="T23" fmla="*/ 563 h 371"/>
                <a:gd name="T24" fmla="*/ 344 w 523"/>
                <a:gd name="T25" fmla="*/ 557 h 371"/>
                <a:gd name="T26" fmla="*/ 543 w 523"/>
                <a:gd name="T27" fmla="*/ 563 h 371"/>
                <a:gd name="T28" fmla="*/ 770 w 523"/>
                <a:gd name="T29" fmla="*/ 615 h 371"/>
                <a:gd name="T30" fmla="*/ 776 w 523"/>
                <a:gd name="T31" fmla="*/ 546 h 371"/>
                <a:gd name="T32" fmla="*/ 871 w 523"/>
                <a:gd name="T33" fmla="*/ 154 h 371"/>
                <a:gd name="T34" fmla="*/ 268 w 523"/>
                <a:gd name="T35" fmla="*/ 0 h 371"/>
                <a:gd name="T36" fmla="*/ 271 w 523"/>
                <a:gd name="T37" fmla="*/ 116 h 371"/>
                <a:gd name="T38" fmla="*/ 244 w 523"/>
                <a:gd name="T39" fmla="*/ 210 h 371"/>
                <a:gd name="T40" fmla="*/ 237 w 523"/>
                <a:gd name="T41" fmla="*/ 260 h 371"/>
                <a:gd name="T42" fmla="*/ 174 w 523"/>
                <a:gd name="T43" fmla="*/ 279 h 371"/>
                <a:gd name="T44" fmla="*/ 170 w 523"/>
                <a:gd name="T45" fmla="*/ 254 h 371"/>
                <a:gd name="T46" fmla="*/ 220 w 523"/>
                <a:gd name="T47" fmla="*/ 221 h 371"/>
                <a:gd name="T48" fmla="*/ 218 w 523"/>
                <a:gd name="T49" fmla="*/ 197 h 371"/>
                <a:gd name="T50" fmla="*/ 173 w 523"/>
                <a:gd name="T51" fmla="*/ 200 h 371"/>
                <a:gd name="T52" fmla="*/ 207 w 523"/>
                <a:gd name="T53" fmla="*/ 172 h 371"/>
                <a:gd name="T54" fmla="*/ 231 w 523"/>
                <a:gd name="T55" fmla="*/ 151 h 371"/>
                <a:gd name="T56" fmla="*/ 36 w 523"/>
                <a:gd name="T57" fmla="*/ 30 h 371"/>
                <a:gd name="T58" fmla="*/ 20 w 523"/>
                <a:gd name="T59" fmla="*/ 64 h 371"/>
                <a:gd name="T60" fmla="*/ 32 w 523"/>
                <a:gd name="T61" fmla="*/ 134 h 371"/>
                <a:gd name="T62" fmla="*/ 32 w 523"/>
                <a:gd name="T63" fmla="*/ 134 h 3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23" h="371">
                  <a:moveTo>
                    <a:pt x="19" y="81"/>
                  </a:moveTo>
                  <a:lnTo>
                    <a:pt x="12" y="183"/>
                  </a:lnTo>
                  <a:lnTo>
                    <a:pt x="25" y="183"/>
                  </a:lnTo>
                  <a:lnTo>
                    <a:pt x="18" y="205"/>
                  </a:lnTo>
                  <a:lnTo>
                    <a:pt x="8" y="192"/>
                  </a:lnTo>
                  <a:lnTo>
                    <a:pt x="0" y="218"/>
                  </a:lnTo>
                  <a:lnTo>
                    <a:pt x="37" y="239"/>
                  </a:lnTo>
                  <a:lnTo>
                    <a:pt x="38" y="248"/>
                  </a:lnTo>
                  <a:lnTo>
                    <a:pt x="48" y="249"/>
                  </a:lnTo>
                  <a:lnTo>
                    <a:pt x="95" y="324"/>
                  </a:lnTo>
                  <a:lnTo>
                    <a:pt x="148" y="322"/>
                  </a:lnTo>
                  <a:lnTo>
                    <a:pt x="188" y="339"/>
                  </a:lnTo>
                  <a:lnTo>
                    <a:pt x="207" y="337"/>
                  </a:lnTo>
                  <a:lnTo>
                    <a:pt x="327" y="339"/>
                  </a:lnTo>
                  <a:lnTo>
                    <a:pt x="463" y="371"/>
                  </a:lnTo>
                  <a:lnTo>
                    <a:pt x="466" y="330"/>
                  </a:lnTo>
                  <a:lnTo>
                    <a:pt x="523" y="93"/>
                  </a:lnTo>
                  <a:lnTo>
                    <a:pt x="161" y="0"/>
                  </a:lnTo>
                  <a:lnTo>
                    <a:pt x="163" y="70"/>
                  </a:lnTo>
                  <a:lnTo>
                    <a:pt x="146" y="127"/>
                  </a:lnTo>
                  <a:lnTo>
                    <a:pt x="143" y="157"/>
                  </a:lnTo>
                  <a:lnTo>
                    <a:pt x="105" y="168"/>
                  </a:lnTo>
                  <a:lnTo>
                    <a:pt x="102" y="153"/>
                  </a:lnTo>
                  <a:lnTo>
                    <a:pt x="133" y="134"/>
                  </a:lnTo>
                  <a:lnTo>
                    <a:pt x="131" y="119"/>
                  </a:lnTo>
                  <a:lnTo>
                    <a:pt x="104" y="121"/>
                  </a:lnTo>
                  <a:lnTo>
                    <a:pt x="124" y="104"/>
                  </a:lnTo>
                  <a:lnTo>
                    <a:pt x="139" y="91"/>
                  </a:lnTo>
                  <a:lnTo>
                    <a:pt x="22" y="18"/>
                  </a:lnTo>
                  <a:lnTo>
                    <a:pt x="12" y="38"/>
                  </a:lnTo>
                  <a:lnTo>
                    <a:pt x="19" y="81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3" name="Freeform 105"/>
            <p:cNvSpPr>
              <a:spLocks noChangeAspect="1"/>
            </p:cNvSpPr>
            <p:nvPr/>
          </p:nvSpPr>
          <p:spPr bwMode="auto">
            <a:xfrm rot="-125859">
              <a:off x="712" y="1604"/>
              <a:ext cx="708" cy="585"/>
            </a:xfrm>
            <a:custGeom>
              <a:avLst/>
              <a:gdLst>
                <a:gd name="T0" fmla="*/ 0 w 623"/>
                <a:gd name="T1" fmla="*/ 638 h 516"/>
                <a:gd name="T2" fmla="*/ 45 w 623"/>
                <a:gd name="T3" fmla="*/ 422 h 516"/>
                <a:gd name="T4" fmla="*/ 97 w 623"/>
                <a:gd name="T5" fmla="*/ 358 h 516"/>
                <a:gd name="T6" fmla="*/ 224 w 623"/>
                <a:gd name="T7" fmla="*/ 0 h 516"/>
                <a:gd name="T8" fmla="*/ 291 w 623"/>
                <a:gd name="T9" fmla="*/ 18 h 516"/>
                <a:gd name="T10" fmla="*/ 292 w 623"/>
                <a:gd name="T11" fmla="*/ 35 h 516"/>
                <a:gd name="T12" fmla="*/ 309 w 623"/>
                <a:gd name="T13" fmla="*/ 36 h 516"/>
                <a:gd name="T14" fmla="*/ 388 w 623"/>
                <a:gd name="T15" fmla="*/ 161 h 516"/>
                <a:gd name="T16" fmla="*/ 475 w 623"/>
                <a:gd name="T17" fmla="*/ 160 h 516"/>
                <a:gd name="T18" fmla="*/ 541 w 623"/>
                <a:gd name="T19" fmla="*/ 186 h 516"/>
                <a:gd name="T20" fmla="*/ 574 w 623"/>
                <a:gd name="T21" fmla="*/ 181 h 516"/>
                <a:gd name="T22" fmla="*/ 774 w 623"/>
                <a:gd name="T23" fmla="*/ 186 h 516"/>
                <a:gd name="T24" fmla="*/ 1001 w 623"/>
                <a:gd name="T25" fmla="*/ 237 h 516"/>
                <a:gd name="T26" fmla="*/ 1013 w 623"/>
                <a:gd name="T27" fmla="*/ 266 h 516"/>
                <a:gd name="T28" fmla="*/ 1040 w 623"/>
                <a:gd name="T29" fmla="*/ 305 h 516"/>
                <a:gd name="T30" fmla="*/ 964 w 623"/>
                <a:gd name="T31" fmla="*/ 421 h 516"/>
                <a:gd name="T32" fmla="*/ 915 w 623"/>
                <a:gd name="T33" fmla="*/ 460 h 516"/>
                <a:gd name="T34" fmla="*/ 907 w 623"/>
                <a:gd name="T35" fmla="*/ 493 h 516"/>
                <a:gd name="T36" fmla="*/ 936 w 623"/>
                <a:gd name="T37" fmla="*/ 527 h 516"/>
                <a:gd name="T38" fmla="*/ 902 w 623"/>
                <a:gd name="T39" fmla="*/ 596 h 516"/>
                <a:gd name="T40" fmla="*/ 840 w 623"/>
                <a:gd name="T41" fmla="*/ 853 h 516"/>
                <a:gd name="T42" fmla="*/ 491 w 623"/>
                <a:gd name="T43" fmla="*/ 770 h 516"/>
                <a:gd name="T44" fmla="*/ 0 w 623"/>
                <a:gd name="T45" fmla="*/ 638 h 516"/>
                <a:gd name="T46" fmla="*/ 0 w 623"/>
                <a:gd name="T47" fmla="*/ 638 h 51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23" h="516">
                  <a:moveTo>
                    <a:pt x="0" y="386"/>
                  </a:moveTo>
                  <a:lnTo>
                    <a:pt x="27" y="255"/>
                  </a:lnTo>
                  <a:lnTo>
                    <a:pt x="58" y="217"/>
                  </a:lnTo>
                  <a:lnTo>
                    <a:pt x="134" y="0"/>
                  </a:lnTo>
                  <a:lnTo>
                    <a:pt x="174" y="11"/>
                  </a:lnTo>
                  <a:lnTo>
                    <a:pt x="175" y="21"/>
                  </a:lnTo>
                  <a:lnTo>
                    <a:pt x="185" y="22"/>
                  </a:lnTo>
                  <a:lnTo>
                    <a:pt x="232" y="97"/>
                  </a:lnTo>
                  <a:lnTo>
                    <a:pt x="285" y="96"/>
                  </a:lnTo>
                  <a:lnTo>
                    <a:pt x="325" y="113"/>
                  </a:lnTo>
                  <a:lnTo>
                    <a:pt x="344" y="109"/>
                  </a:lnTo>
                  <a:lnTo>
                    <a:pt x="464" y="113"/>
                  </a:lnTo>
                  <a:lnTo>
                    <a:pt x="600" y="143"/>
                  </a:lnTo>
                  <a:lnTo>
                    <a:pt x="607" y="161"/>
                  </a:lnTo>
                  <a:lnTo>
                    <a:pt x="623" y="184"/>
                  </a:lnTo>
                  <a:lnTo>
                    <a:pt x="577" y="254"/>
                  </a:lnTo>
                  <a:lnTo>
                    <a:pt x="548" y="279"/>
                  </a:lnTo>
                  <a:lnTo>
                    <a:pt x="544" y="299"/>
                  </a:lnTo>
                  <a:lnTo>
                    <a:pt x="561" y="319"/>
                  </a:lnTo>
                  <a:lnTo>
                    <a:pt x="541" y="361"/>
                  </a:lnTo>
                  <a:lnTo>
                    <a:pt x="503" y="516"/>
                  </a:lnTo>
                  <a:lnTo>
                    <a:pt x="294" y="46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4" name="Freeform 106"/>
            <p:cNvSpPr>
              <a:spLocks noChangeAspect="1"/>
            </p:cNvSpPr>
            <p:nvPr/>
          </p:nvSpPr>
          <p:spPr bwMode="auto">
            <a:xfrm rot="-125859">
              <a:off x="2055" y="2896"/>
              <a:ext cx="1240" cy="1171"/>
            </a:xfrm>
            <a:custGeom>
              <a:avLst/>
              <a:gdLst>
                <a:gd name="T0" fmla="*/ 0 w 1093"/>
                <a:gd name="T1" fmla="*/ 672 h 1031"/>
                <a:gd name="T2" fmla="*/ 491 w 1093"/>
                <a:gd name="T3" fmla="*/ 719 h 1031"/>
                <a:gd name="T4" fmla="*/ 557 w 1093"/>
                <a:gd name="T5" fmla="*/ 0 h 1031"/>
                <a:gd name="T6" fmla="*/ 951 w 1093"/>
                <a:gd name="T7" fmla="*/ 23 h 1031"/>
                <a:gd name="T8" fmla="*/ 937 w 1093"/>
                <a:gd name="T9" fmla="*/ 332 h 1031"/>
                <a:gd name="T10" fmla="*/ 976 w 1093"/>
                <a:gd name="T11" fmla="*/ 363 h 1031"/>
                <a:gd name="T12" fmla="*/ 1012 w 1093"/>
                <a:gd name="T13" fmla="*/ 363 h 1031"/>
                <a:gd name="T14" fmla="*/ 1043 w 1093"/>
                <a:gd name="T15" fmla="*/ 392 h 1031"/>
                <a:gd name="T16" fmla="*/ 1099 w 1093"/>
                <a:gd name="T17" fmla="*/ 407 h 1031"/>
                <a:gd name="T18" fmla="*/ 1218 w 1093"/>
                <a:gd name="T19" fmla="*/ 459 h 1031"/>
                <a:gd name="T20" fmla="*/ 1241 w 1093"/>
                <a:gd name="T21" fmla="*/ 436 h 1031"/>
                <a:gd name="T22" fmla="*/ 1317 w 1093"/>
                <a:gd name="T23" fmla="*/ 482 h 1031"/>
                <a:gd name="T24" fmla="*/ 1418 w 1093"/>
                <a:gd name="T25" fmla="*/ 478 h 1031"/>
                <a:gd name="T26" fmla="*/ 1487 w 1093"/>
                <a:gd name="T27" fmla="*/ 459 h 1031"/>
                <a:gd name="T28" fmla="*/ 1586 w 1093"/>
                <a:gd name="T29" fmla="*/ 441 h 1031"/>
                <a:gd name="T30" fmla="*/ 1673 w 1093"/>
                <a:gd name="T31" fmla="*/ 487 h 1031"/>
                <a:gd name="T32" fmla="*/ 1686 w 1093"/>
                <a:gd name="T33" fmla="*/ 504 h 1031"/>
                <a:gd name="T34" fmla="*/ 1735 w 1093"/>
                <a:gd name="T35" fmla="*/ 504 h 1031"/>
                <a:gd name="T36" fmla="*/ 1741 w 1093"/>
                <a:gd name="T37" fmla="*/ 758 h 1031"/>
                <a:gd name="T38" fmla="*/ 1811 w 1093"/>
                <a:gd name="T39" fmla="*/ 883 h 1031"/>
                <a:gd name="T40" fmla="*/ 1786 w 1093"/>
                <a:gd name="T41" fmla="*/ 980 h 1031"/>
                <a:gd name="T42" fmla="*/ 1790 w 1093"/>
                <a:gd name="T43" fmla="*/ 1062 h 1031"/>
                <a:gd name="T44" fmla="*/ 1761 w 1093"/>
                <a:gd name="T45" fmla="*/ 1102 h 1031"/>
                <a:gd name="T46" fmla="*/ 1772 w 1093"/>
                <a:gd name="T47" fmla="*/ 1115 h 1031"/>
                <a:gd name="T48" fmla="*/ 1697 w 1093"/>
                <a:gd name="T49" fmla="*/ 1139 h 1031"/>
                <a:gd name="T50" fmla="*/ 1639 w 1093"/>
                <a:gd name="T51" fmla="*/ 1144 h 1031"/>
                <a:gd name="T52" fmla="*/ 1650 w 1093"/>
                <a:gd name="T53" fmla="*/ 1102 h 1031"/>
                <a:gd name="T54" fmla="*/ 1618 w 1093"/>
                <a:gd name="T55" fmla="*/ 1127 h 1031"/>
                <a:gd name="T56" fmla="*/ 1621 w 1093"/>
                <a:gd name="T57" fmla="*/ 1177 h 1031"/>
                <a:gd name="T58" fmla="*/ 1580 w 1093"/>
                <a:gd name="T59" fmla="*/ 1229 h 1031"/>
                <a:gd name="T60" fmla="*/ 1367 w 1093"/>
                <a:gd name="T61" fmla="*/ 1338 h 1031"/>
                <a:gd name="T62" fmla="*/ 1299 w 1093"/>
                <a:gd name="T63" fmla="*/ 1407 h 1031"/>
                <a:gd name="T64" fmla="*/ 1235 w 1093"/>
                <a:gd name="T65" fmla="*/ 1558 h 1031"/>
                <a:gd name="T66" fmla="*/ 1289 w 1093"/>
                <a:gd name="T67" fmla="*/ 1716 h 1031"/>
                <a:gd name="T68" fmla="*/ 1237 w 1093"/>
                <a:gd name="T69" fmla="*/ 1716 h 1031"/>
                <a:gd name="T70" fmla="*/ 1006 w 1093"/>
                <a:gd name="T71" fmla="*/ 1633 h 1031"/>
                <a:gd name="T72" fmla="*/ 980 w 1093"/>
                <a:gd name="T73" fmla="*/ 1567 h 1031"/>
                <a:gd name="T74" fmla="*/ 956 w 1093"/>
                <a:gd name="T75" fmla="*/ 1537 h 1031"/>
                <a:gd name="T76" fmla="*/ 948 w 1093"/>
                <a:gd name="T77" fmla="*/ 1446 h 1031"/>
                <a:gd name="T78" fmla="*/ 903 w 1093"/>
                <a:gd name="T79" fmla="*/ 1414 h 1031"/>
                <a:gd name="T80" fmla="*/ 781 w 1093"/>
                <a:gd name="T81" fmla="*/ 1176 h 1031"/>
                <a:gd name="T82" fmla="*/ 718 w 1093"/>
                <a:gd name="T83" fmla="*/ 1130 h 1031"/>
                <a:gd name="T84" fmla="*/ 701 w 1093"/>
                <a:gd name="T85" fmla="*/ 1091 h 1031"/>
                <a:gd name="T86" fmla="*/ 518 w 1093"/>
                <a:gd name="T87" fmla="*/ 1081 h 1031"/>
                <a:gd name="T88" fmla="*/ 421 w 1093"/>
                <a:gd name="T89" fmla="*/ 1195 h 1031"/>
                <a:gd name="T90" fmla="*/ 258 w 1093"/>
                <a:gd name="T91" fmla="*/ 1077 h 1031"/>
                <a:gd name="T92" fmla="*/ 208 w 1093"/>
                <a:gd name="T93" fmla="*/ 914 h 1031"/>
                <a:gd name="T94" fmla="*/ 50 w 1093"/>
                <a:gd name="T95" fmla="*/ 762 h 1031"/>
                <a:gd name="T96" fmla="*/ 32 w 1093"/>
                <a:gd name="T97" fmla="*/ 712 h 1031"/>
                <a:gd name="T98" fmla="*/ 9 w 1093"/>
                <a:gd name="T99" fmla="*/ 705 h 1031"/>
                <a:gd name="T100" fmla="*/ 0 w 1093"/>
                <a:gd name="T101" fmla="*/ 672 h 1031"/>
                <a:gd name="T102" fmla="*/ 0 w 1093"/>
                <a:gd name="T103" fmla="*/ 672 h 103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093" h="1031">
                  <a:moveTo>
                    <a:pt x="0" y="404"/>
                  </a:moveTo>
                  <a:lnTo>
                    <a:pt x="297" y="431"/>
                  </a:lnTo>
                  <a:lnTo>
                    <a:pt x="337" y="0"/>
                  </a:lnTo>
                  <a:lnTo>
                    <a:pt x="574" y="14"/>
                  </a:lnTo>
                  <a:lnTo>
                    <a:pt x="566" y="199"/>
                  </a:lnTo>
                  <a:lnTo>
                    <a:pt x="589" y="218"/>
                  </a:lnTo>
                  <a:lnTo>
                    <a:pt x="611" y="218"/>
                  </a:lnTo>
                  <a:lnTo>
                    <a:pt x="629" y="236"/>
                  </a:lnTo>
                  <a:lnTo>
                    <a:pt x="664" y="244"/>
                  </a:lnTo>
                  <a:lnTo>
                    <a:pt x="736" y="276"/>
                  </a:lnTo>
                  <a:lnTo>
                    <a:pt x="749" y="262"/>
                  </a:lnTo>
                  <a:lnTo>
                    <a:pt x="795" y="289"/>
                  </a:lnTo>
                  <a:lnTo>
                    <a:pt x="856" y="288"/>
                  </a:lnTo>
                  <a:lnTo>
                    <a:pt x="898" y="276"/>
                  </a:lnTo>
                  <a:lnTo>
                    <a:pt x="957" y="265"/>
                  </a:lnTo>
                  <a:lnTo>
                    <a:pt x="1010" y="293"/>
                  </a:lnTo>
                  <a:lnTo>
                    <a:pt x="1018" y="303"/>
                  </a:lnTo>
                  <a:lnTo>
                    <a:pt x="1047" y="303"/>
                  </a:lnTo>
                  <a:lnTo>
                    <a:pt x="1052" y="455"/>
                  </a:lnTo>
                  <a:lnTo>
                    <a:pt x="1093" y="530"/>
                  </a:lnTo>
                  <a:lnTo>
                    <a:pt x="1078" y="589"/>
                  </a:lnTo>
                  <a:lnTo>
                    <a:pt x="1081" y="638"/>
                  </a:lnTo>
                  <a:lnTo>
                    <a:pt x="1063" y="662"/>
                  </a:lnTo>
                  <a:lnTo>
                    <a:pt x="1070" y="671"/>
                  </a:lnTo>
                  <a:lnTo>
                    <a:pt x="1025" y="684"/>
                  </a:lnTo>
                  <a:lnTo>
                    <a:pt x="990" y="688"/>
                  </a:lnTo>
                  <a:lnTo>
                    <a:pt x="996" y="662"/>
                  </a:lnTo>
                  <a:lnTo>
                    <a:pt x="977" y="677"/>
                  </a:lnTo>
                  <a:lnTo>
                    <a:pt x="979" y="707"/>
                  </a:lnTo>
                  <a:lnTo>
                    <a:pt x="954" y="739"/>
                  </a:lnTo>
                  <a:lnTo>
                    <a:pt x="825" y="804"/>
                  </a:lnTo>
                  <a:lnTo>
                    <a:pt x="784" y="846"/>
                  </a:lnTo>
                  <a:lnTo>
                    <a:pt x="746" y="937"/>
                  </a:lnTo>
                  <a:lnTo>
                    <a:pt x="777" y="1031"/>
                  </a:lnTo>
                  <a:lnTo>
                    <a:pt x="747" y="1031"/>
                  </a:lnTo>
                  <a:lnTo>
                    <a:pt x="607" y="982"/>
                  </a:lnTo>
                  <a:lnTo>
                    <a:pt x="592" y="942"/>
                  </a:lnTo>
                  <a:lnTo>
                    <a:pt x="577" y="924"/>
                  </a:lnTo>
                  <a:lnTo>
                    <a:pt x="573" y="869"/>
                  </a:lnTo>
                  <a:lnTo>
                    <a:pt x="546" y="850"/>
                  </a:lnTo>
                  <a:lnTo>
                    <a:pt x="471" y="706"/>
                  </a:lnTo>
                  <a:lnTo>
                    <a:pt x="434" y="679"/>
                  </a:lnTo>
                  <a:lnTo>
                    <a:pt x="423" y="656"/>
                  </a:lnTo>
                  <a:lnTo>
                    <a:pt x="313" y="650"/>
                  </a:lnTo>
                  <a:lnTo>
                    <a:pt x="254" y="718"/>
                  </a:lnTo>
                  <a:lnTo>
                    <a:pt x="155" y="647"/>
                  </a:lnTo>
                  <a:lnTo>
                    <a:pt x="125" y="549"/>
                  </a:lnTo>
                  <a:lnTo>
                    <a:pt x="30" y="458"/>
                  </a:lnTo>
                  <a:lnTo>
                    <a:pt x="19" y="428"/>
                  </a:lnTo>
                  <a:lnTo>
                    <a:pt x="5" y="424"/>
                  </a:lnTo>
                  <a:lnTo>
                    <a:pt x="0" y="40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5" name="Freeform 107"/>
            <p:cNvSpPr>
              <a:spLocks noChangeAspect="1"/>
            </p:cNvSpPr>
            <p:nvPr/>
          </p:nvSpPr>
          <p:spPr bwMode="auto">
            <a:xfrm rot="-125859">
              <a:off x="3868" y="3387"/>
              <a:ext cx="804" cy="594"/>
            </a:xfrm>
            <a:custGeom>
              <a:avLst/>
              <a:gdLst>
                <a:gd name="T0" fmla="*/ 0 w 709"/>
                <a:gd name="T1" fmla="*/ 84 h 524"/>
                <a:gd name="T2" fmla="*/ 32 w 709"/>
                <a:gd name="T3" fmla="*/ 112 h 524"/>
                <a:gd name="T4" fmla="*/ 26 w 709"/>
                <a:gd name="T5" fmla="*/ 133 h 524"/>
                <a:gd name="T6" fmla="*/ 36 w 709"/>
                <a:gd name="T7" fmla="*/ 146 h 524"/>
                <a:gd name="T8" fmla="*/ 23 w 709"/>
                <a:gd name="T9" fmla="*/ 166 h 524"/>
                <a:gd name="T10" fmla="*/ 161 w 709"/>
                <a:gd name="T11" fmla="*/ 119 h 524"/>
                <a:gd name="T12" fmla="*/ 336 w 709"/>
                <a:gd name="T13" fmla="*/ 230 h 524"/>
                <a:gd name="T14" fmla="*/ 480 w 709"/>
                <a:gd name="T15" fmla="*/ 153 h 524"/>
                <a:gd name="T16" fmla="*/ 564 w 709"/>
                <a:gd name="T17" fmla="*/ 172 h 524"/>
                <a:gd name="T18" fmla="*/ 668 w 709"/>
                <a:gd name="T19" fmla="*/ 273 h 524"/>
                <a:gd name="T20" fmla="*/ 708 w 709"/>
                <a:gd name="T21" fmla="*/ 273 h 524"/>
                <a:gd name="T22" fmla="*/ 740 w 709"/>
                <a:gd name="T23" fmla="*/ 347 h 524"/>
                <a:gd name="T24" fmla="*/ 731 w 709"/>
                <a:gd name="T25" fmla="*/ 483 h 524"/>
                <a:gd name="T26" fmla="*/ 758 w 709"/>
                <a:gd name="T27" fmla="*/ 499 h 524"/>
                <a:gd name="T28" fmla="*/ 761 w 709"/>
                <a:gd name="T29" fmla="*/ 473 h 524"/>
                <a:gd name="T30" fmla="*/ 795 w 709"/>
                <a:gd name="T31" fmla="*/ 473 h 524"/>
                <a:gd name="T32" fmla="*/ 761 w 709"/>
                <a:gd name="T33" fmla="*/ 541 h 524"/>
                <a:gd name="T34" fmla="*/ 852 w 709"/>
                <a:gd name="T35" fmla="*/ 629 h 524"/>
                <a:gd name="T36" fmla="*/ 864 w 709"/>
                <a:gd name="T37" fmla="*/ 604 h 524"/>
                <a:gd name="T38" fmla="*/ 872 w 709"/>
                <a:gd name="T39" fmla="*/ 667 h 524"/>
                <a:gd name="T40" fmla="*/ 902 w 709"/>
                <a:gd name="T41" fmla="*/ 682 h 524"/>
                <a:gd name="T42" fmla="*/ 933 w 709"/>
                <a:gd name="T43" fmla="*/ 757 h 524"/>
                <a:gd name="T44" fmla="*/ 964 w 709"/>
                <a:gd name="T45" fmla="*/ 757 h 524"/>
                <a:gd name="T46" fmla="*/ 1033 w 709"/>
                <a:gd name="T47" fmla="*/ 830 h 524"/>
                <a:gd name="T48" fmla="*/ 1069 w 709"/>
                <a:gd name="T49" fmla="*/ 833 h 524"/>
                <a:gd name="T50" fmla="*/ 1069 w 709"/>
                <a:gd name="T51" fmla="*/ 845 h 524"/>
                <a:gd name="T52" fmla="*/ 1042 w 709"/>
                <a:gd name="T53" fmla="*/ 865 h 524"/>
                <a:gd name="T54" fmla="*/ 1102 w 709"/>
                <a:gd name="T55" fmla="*/ 857 h 524"/>
                <a:gd name="T56" fmla="*/ 1141 w 709"/>
                <a:gd name="T57" fmla="*/ 840 h 524"/>
                <a:gd name="T58" fmla="*/ 1162 w 709"/>
                <a:gd name="T59" fmla="*/ 740 h 524"/>
                <a:gd name="T60" fmla="*/ 1173 w 709"/>
                <a:gd name="T61" fmla="*/ 744 h 524"/>
                <a:gd name="T62" fmla="*/ 1163 w 709"/>
                <a:gd name="T63" fmla="*/ 604 h 524"/>
                <a:gd name="T64" fmla="*/ 1148 w 709"/>
                <a:gd name="T65" fmla="*/ 566 h 524"/>
                <a:gd name="T66" fmla="*/ 1023 w 709"/>
                <a:gd name="T67" fmla="*/ 362 h 524"/>
                <a:gd name="T68" fmla="*/ 923 w 709"/>
                <a:gd name="T69" fmla="*/ 172 h 524"/>
                <a:gd name="T70" fmla="*/ 863 w 709"/>
                <a:gd name="T71" fmla="*/ 12 h 524"/>
                <a:gd name="T72" fmla="*/ 847 w 709"/>
                <a:gd name="T73" fmla="*/ 11 h 524"/>
                <a:gd name="T74" fmla="*/ 793 w 709"/>
                <a:gd name="T75" fmla="*/ 0 h 524"/>
                <a:gd name="T76" fmla="*/ 777 w 709"/>
                <a:gd name="T77" fmla="*/ 16 h 524"/>
                <a:gd name="T78" fmla="*/ 786 w 709"/>
                <a:gd name="T79" fmla="*/ 76 h 524"/>
                <a:gd name="T80" fmla="*/ 764 w 709"/>
                <a:gd name="T81" fmla="*/ 74 h 524"/>
                <a:gd name="T82" fmla="*/ 760 w 709"/>
                <a:gd name="T83" fmla="*/ 48 h 524"/>
                <a:gd name="T84" fmla="*/ 387 w 709"/>
                <a:gd name="T85" fmla="*/ 67 h 524"/>
                <a:gd name="T86" fmla="*/ 361 w 709"/>
                <a:gd name="T87" fmla="*/ 26 h 524"/>
                <a:gd name="T88" fmla="*/ 0 w 709"/>
                <a:gd name="T89" fmla="*/ 58 h 524"/>
                <a:gd name="T90" fmla="*/ 0 w 709"/>
                <a:gd name="T91" fmla="*/ 84 h 524"/>
                <a:gd name="T92" fmla="*/ 0 w 709"/>
                <a:gd name="T93" fmla="*/ 84 h 52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09" h="524">
                  <a:moveTo>
                    <a:pt x="0" y="50"/>
                  </a:moveTo>
                  <a:lnTo>
                    <a:pt x="19" y="68"/>
                  </a:lnTo>
                  <a:lnTo>
                    <a:pt x="16" y="80"/>
                  </a:lnTo>
                  <a:lnTo>
                    <a:pt x="22" y="89"/>
                  </a:lnTo>
                  <a:lnTo>
                    <a:pt x="14" y="101"/>
                  </a:lnTo>
                  <a:lnTo>
                    <a:pt x="97" y="72"/>
                  </a:lnTo>
                  <a:lnTo>
                    <a:pt x="203" y="139"/>
                  </a:lnTo>
                  <a:lnTo>
                    <a:pt x="290" y="93"/>
                  </a:lnTo>
                  <a:lnTo>
                    <a:pt x="340" y="104"/>
                  </a:lnTo>
                  <a:lnTo>
                    <a:pt x="404" y="166"/>
                  </a:lnTo>
                  <a:lnTo>
                    <a:pt x="428" y="166"/>
                  </a:lnTo>
                  <a:lnTo>
                    <a:pt x="448" y="210"/>
                  </a:lnTo>
                  <a:lnTo>
                    <a:pt x="443" y="293"/>
                  </a:lnTo>
                  <a:lnTo>
                    <a:pt x="458" y="302"/>
                  </a:lnTo>
                  <a:lnTo>
                    <a:pt x="460" y="287"/>
                  </a:lnTo>
                  <a:lnTo>
                    <a:pt x="481" y="287"/>
                  </a:lnTo>
                  <a:lnTo>
                    <a:pt x="460" y="327"/>
                  </a:lnTo>
                  <a:lnTo>
                    <a:pt x="515" y="381"/>
                  </a:lnTo>
                  <a:lnTo>
                    <a:pt x="523" y="366"/>
                  </a:lnTo>
                  <a:lnTo>
                    <a:pt x="527" y="404"/>
                  </a:lnTo>
                  <a:lnTo>
                    <a:pt x="545" y="413"/>
                  </a:lnTo>
                  <a:lnTo>
                    <a:pt x="564" y="459"/>
                  </a:lnTo>
                  <a:lnTo>
                    <a:pt x="583" y="459"/>
                  </a:lnTo>
                  <a:lnTo>
                    <a:pt x="624" y="503"/>
                  </a:lnTo>
                  <a:lnTo>
                    <a:pt x="647" y="505"/>
                  </a:lnTo>
                  <a:lnTo>
                    <a:pt x="647" y="512"/>
                  </a:lnTo>
                  <a:lnTo>
                    <a:pt x="630" y="524"/>
                  </a:lnTo>
                  <a:lnTo>
                    <a:pt x="667" y="519"/>
                  </a:lnTo>
                  <a:lnTo>
                    <a:pt x="690" y="509"/>
                  </a:lnTo>
                  <a:lnTo>
                    <a:pt x="703" y="448"/>
                  </a:lnTo>
                  <a:lnTo>
                    <a:pt x="709" y="451"/>
                  </a:lnTo>
                  <a:lnTo>
                    <a:pt x="704" y="366"/>
                  </a:lnTo>
                  <a:lnTo>
                    <a:pt x="694" y="342"/>
                  </a:lnTo>
                  <a:lnTo>
                    <a:pt x="618" y="219"/>
                  </a:lnTo>
                  <a:lnTo>
                    <a:pt x="558" y="104"/>
                  </a:lnTo>
                  <a:lnTo>
                    <a:pt x="522" y="8"/>
                  </a:lnTo>
                  <a:lnTo>
                    <a:pt x="512" y="7"/>
                  </a:lnTo>
                  <a:lnTo>
                    <a:pt x="479" y="0"/>
                  </a:lnTo>
                  <a:lnTo>
                    <a:pt x="470" y="10"/>
                  </a:lnTo>
                  <a:lnTo>
                    <a:pt x="475" y="46"/>
                  </a:lnTo>
                  <a:lnTo>
                    <a:pt x="462" y="44"/>
                  </a:lnTo>
                  <a:lnTo>
                    <a:pt x="459" y="29"/>
                  </a:lnTo>
                  <a:lnTo>
                    <a:pt x="234" y="41"/>
                  </a:lnTo>
                  <a:lnTo>
                    <a:pt x="218" y="16"/>
                  </a:lnTo>
                  <a:lnTo>
                    <a:pt x="0" y="3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6" name="Freeform 108"/>
            <p:cNvSpPr>
              <a:spLocks noChangeAspect="1"/>
            </p:cNvSpPr>
            <p:nvPr/>
          </p:nvSpPr>
          <p:spPr bwMode="auto">
            <a:xfrm rot="-125859">
              <a:off x="3238" y="1746"/>
              <a:ext cx="470" cy="481"/>
            </a:xfrm>
            <a:custGeom>
              <a:avLst/>
              <a:gdLst>
                <a:gd name="T0" fmla="*/ 18 w 414"/>
                <a:gd name="T1" fmla="*/ 271 h 423"/>
                <a:gd name="T2" fmla="*/ 16 w 414"/>
                <a:gd name="T3" fmla="*/ 355 h 423"/>
                <a:gd name="T4" fmla="*/ 99 w 414"/>
                <a:gd name="T5" fmla="*/ 406 h 423"/>
                <a:gd name="T6" fmla="*/ 132 w 414"/>
                <a:gd name="T7" fmla="*/ 442 h 423"/>
                <a:gd name="T8" fmla="*/ 199 w 414"/>
                <a:gd name="T9" fmla="*/ 492 h 423"/>
                <a:gd name="T10" fmla="*/ 208 w 414"/>
                <a:gd name="T11" fmla="*/ 554 h 423"/>
                <a:gd name="T12" fmla="*/ 220 w 414"/>
                <a:gd name="T13" fmla="*/ 632 h 423"/>
                <a:gd name="T14" fmla="*/ 285 w 414"/>
                <a:gd name="T15" fmla="*/ 707 h 423"/>
                <a:gd name="T16" fmla="*/ 627 w 414"/>
                <a:gd name="T17" fmla="*/ 687 h 423"/>
                <a:gd name="T18" fmla="*/ 609 w 414"/>
                <a:gd name="T19" fmla="*/ 578 h 423"/>
                <a:gd name="T20" fmla="*/ 638 w 414"/>
                <a:gd name="T21" fmla="*/ 412 h 423"/>
                <a:gd name="T22" fmla="*/ 638 w 414"/>
                <a:gd name="T23" fmla="*/ 366 h 423"/>
                <a:gd name="T24" fmla="*/ 688 w 414"/>
                <a:gd name="T25" fmla="*/ 235 h 423"/>
                <a:gd name="T26" fmla="*/ 674 w 414"/>
                <a:gd name="T27" fmla="*/ 233 h 423"/>
                <a:gd name="T28" fmla="*/ 641 w 414"/>
                <a:gd name="T29" fmla="*/ 308 h 423"/>
                <a:gd name="T30" fmla="*/ 615 w 414"/>
                <a:gd name="T31" fmla="*/ 312 h 423"/>
                <a:gd name="T32" fmla="*/ 604 w 414"/>
                <a:gd name="T33" fmla="*/ 342 h 423"/>
                <a:gd name="T34" fmla="*/ 574 w 414"/>
                <a:gd name="T35" fmla="*/ 365 h 423"/>
                <a:gd name="T36" fmla="*/ 594 w 414"/>
                <a:gd name="T37" fmla="*/ 296 h 423"/>
                <a:gd name="T38" fmla="*/ 615 w 414"/>
                <a:gd name="T39" fmla="*/ 267 h 423"/>
                <a:gd name="T40" fmla="*/ 580 w 414"/>
                <a:gd name="T41" fmla="*/ 171 h 423"/>
                <a:gd name="T42" fmla="*/ 554 w 414"/>
                <a:gd name="T43" fmla="*/ 163 h 423"/>
                <a:gd name="T44" fmla="*/ 544 w 414"/>
                <a:gd name="T45" fmla="*/ 141 h 423"/>
                <a:gd name="T46" fmla="*/ 278 w 414"/>
                <a:gd name="T47" fmla="*/ 57 h 423"/>
                <a:gd name="T48" fmla="*/ 245 w 414"/>
                <a:gd name="T49" fmla="*/ 40 h 423"/>
                <a:gd name="T50" fmla="*/ 226 w 414"/>
                <a:gd name="T51" fmla="*/ 57 h 423"/>
                <a:gd name="T52" fmla="*/ 219 w 414"/>
                <a:gd name="T53" fmla="*/ 51 h 423"/>
                <a:gd name="T54" fmla="*/ 229 w 414"/>
                <a:gd name="T55" fmla="*/ 22 h 423"/>
                <a:gd name="T56" fmla="*/ 236 w 414"/>
                <a:gd name="T57" fmla="*/ 2 h 423"/>
                <a:gd name="T58" fmla="*/ 226 w 414"/>
                <a:gd name="T59" fmla="*/ 0 h 423"/>
                <a:gd name="T60" fmla="*/ 118 w 414"/>
                <a:gd name="T61" fmla="*/ 45 h 423"/>
                <a:gd name="T62" fmla="*/ 107 w 414"/>
                <a:gd name="T63" fmla="*/ 47 h 423"/>
                <a:gd name="T64" fmla="*/ 84 w 414"/>
                <a:gd name="T65" fmla="*/ 35 h 423"/>
                <a:gd name="T66" fmla="*/ 64 w 414"/>
                <a:gd name="T67" fmla="*/ 50 h 423"/>
                <a:gd name="T68" fmla="*/ 68 w 414"/>
                <a:gd name="T69" fmla="*/ 132 h 423"/>
                <a:gd name="T70" fmla="*/ 0 w 414"/>
                <a:gd name="T71" fmla="*/ 215 h 423"/>
                <a:gd name="T72" fmla="*/ 18 w 414"/>
                <a:gd name="T73" fmla="*/ 271 h 423"/>
                <a:gd name="T74" fmla="*/ 18 w 414"/>
                <a:gd name="T75" fmla="*/ 271 h 42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14" h="423">
                  <a:moveTo>
                    <a:pt x="11" y="162"/>
                  </a:moveTo>
                  <a:lnTo>
                    <a:pt x="10" y="212"/>
                  </a:lnTo>
                  <a:lnTo>
                    <a:pt x="60" y="243"/>
                  </a:lnTo>
                  <a:lnTo>
                    <a:pt x="79" y="265"/>
                  </a:lnTo>
                  <a:lnTo>
                    <a:pt x="120" y="295"/>
                  </a:lnTo>
                  <a:lnTo>
                    <a:pt x="125" y="331"/>
                  </a:lnTo>
                  <a:lnTo>
                    <a:pt x="133" y="378"/>
                  </a:lnTo>
                  <a:lnTo>
                    <a:pt x="172" y="423"/>
                  </a:lnTo>
                  <a:lnTo>
                    <a:pt x="377" y="411"/>
                  </a:lnTo>
                  <a:lnTo>
                    <a:pt x="366" y="346"/>
                  </a:lnTo>
                  <a:lnTo>
                    <a:pt x="384" y="246"/>
                  </a:lnTo>
                  <a:lnTo>
                    <a:pt x="384" y="219"/>
                  </a:lnTo>
                  <a:lnTo>
                    <a:pt x="414" y="141"/>
                  </a:lnTo>
                  <a:lnTo>
                    <a:pt x="406" y="139"/>
                  </a:lnTo>
                  <a:lnTo>
                    <a:pt x="387" y="184"/>
                  </a:lnTo>
                  <a:lnTo>
                    <a:pt x="370" y="186"/>
                  </a:lnTo>
                  <a:lnTo>
                    <a:pt x="364" y="205"/>
                  </a:lnTo>
                  <a:lnTo>
                    <a:pt x="346" y="218"/>
                  </a:lnTo>
                  <a:lnTo>
                    <a:pt x="358" y="177"/>
                  </a:lnTo>
                  <a:lnTo>
                    <a:pt x="370" y="160"/>
                  </a:lnTo>
                  <a:lnTo>
                    <a:pt x="349" y="102"/>
                  </a:lnTo>
                  <a:lnTo>
                    <a:pt x="334" y="98"/>
                  </a:lnTo>
                  <a:lnTo>
                    <a:pt x="328" y="84"/>
                  </a:lnTo>
                  <a:lnTo>
                    <a:pt x="167" y="34"/>
                  </a:lnTo>
                  <a:lnTo>
                    <a:pt x="147" y="24"/>
                  </a:lnTo>
                  <a:lnTo>
                    <a:pt x="136" y="34"/>
                  </a:lnTo>
                  <a:lnTo>
                    <a:pt x="132" y="31"/>
                  </a:lnTo>
                  <a:lnTo>
                    <a:pt x="138" y="13"/>
                  </a:lnTo>
                  <a:lnTo>
                    <a:pt x="142" y="2"/>
                  </a:lnTo>
                  <a:lnTo>
                    <a:pt x="136" y="0"/>
                  </a:lnTo>
                  <a:lnTo>
                    <a:pt x="71" y="27"/>
                  </a:lnTo>
                  <a:lnTo>
                    <a:pt x="64" y="28"/>
                  </a:lnTo>
                  <a:lnTo>
                    <a:pt x="50" y="21"/>
                  </a:lnTo>
                  <a:lnTo>
                    <a:pt x="38" y="30"/>
                  </a:lnTo>
                  <a:lnTo>
                    <a:pt x="41" y="79"/>
                  </a:lnTo>
                  <a:lnTo>
                    <a:pt x="0" y="128"/>
                  </a:lnTo>
                  <a:lnTo>
                    <a:pt x="11" y="162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7" name="Freeform 109"/>
            <p:cNvSpPr>
              <a:spLocks noChangeAspect="1"/>
            </p:cNvSpPr>
            <p:nvPr/>
          </p:nvSpPr>
          <p:spPr bwMode="auto">
            <a:xfrm rot="-125859">
              <a:off x="3937" y="2176"/>
              <a:ext cx="371" cy="410"/>
            </a:xfrm>
            <a:custGeom>
              <a:avLst/>
              <a:gdLst>
                <a:gd name="T0" fmla="*/ 0 w 328"/>
                <a:gd name="T1" fmla="*/ 108 h 361"/>
                <a:gd name="T2" fmla="*/ 45 w 328"/>
                <a:gd name="T3" fmla="*/ 526 h 361"/>
                <a:gd name="T4" fmla="*/ 111 w 328"/>
                <a:gd name="T5" fmla="*/ 532 h 361"/>
                <a:gd name="T6" fmla="*/ 191 w 328"/>
                <a:gd name="T7" fmla="*/ 580 h 361"/>
                <a:gd name="T8" fmla="*/ 250 w 328"/>
                <a:gd name="T9" fmla="*/ 577 h 361"/>
                <a:gd name="T10" fmla="*/ 276 w 328"/>
                <a:gd name="T11" fmla="*/ 560 h 361"/>
                <a:gd name="T12" fmla="*/ 340 w 328"/>
                <a:gd name="T13" fmla="*/ 601 h 361"/>
                <a:gd name="T14" fmla="*/ 378 w 328"/>
                <a:gd name="T15" fmla="*/ 568 h 361"/>
                <a:gd name="T16" fmla="*/ 388 w 328"/>
                <a:gd name="T17" fmla="*/ 501 h 361"/>
                <a:gd name="T18" fmla="*/ 412 w 328"/>
                <a:gd name="T19" fmla="*/ 514 h 361"/>
                <a:gd name="T20" fmla="*/ 426 w 328"/>
                <a:gd name="T21" fmla="*/ 462 h 361"/>
                <a:gd name="T22" fmla="*/ 515 w 328"/>
                <a:gd name="T23" fmla="*/ 380 h 361"/>
                <a:gd name="T24" fmla="*/ 529 w 328"/>
                <a:gd name="T25" fmla="*/ 250 h 361"/>
                <a:gd name="T26" fmla="*/ 519 w 328"/>
                <a:gd name="T27" fmla="*/ 225 h 361"/>
                <a:gd name="T28" fmla="*/ 537 w 328"/>
                <a:gd name="T29" fmla="*/ 211 h 361"/>
                <a:gd name="T30" fmla="*/ 504 w 328"/>
                <a:gd name="T31" fmla="*/ 0 h 361"/>
                <a:gd name="T32" fmla="*/ 412 w 328"/>
                <a:gd name="T33" fmla="*/ 48 h 361"/>
                <a:gd name="T34" fmla="*/ 364 w 328"/>
                <a:gd name="T35" fmla="*/ 98 h 361"/>
                <a:gd name="T36" fmla="*/ 333 w 328"/>
                <a:gd name="T37" fmla="*/ 99 h 361"/>
                <a:gd name="T38" fmla="*/ 279 w 328"/>
                <a:gd name="T39" fmla="*/ 126 h 361"/>
                <a:gd name="T40" fmla="*/ 163 w 328"/>
                <a:gd name="T41" fmla="*/ 86 h 361"/>
                <a:gd name="T42" fmla="*/ 0 w 328"/>
                <a:gd name="T43" fmla="*/ 108 h 361"/>
                <a:gd name="T44" fmla="*/ 0 w 328"/>
                <a:gd name="T45" fmla="*/ 108 h 36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28" h="361">
                  <a:moveTo>
                    <a:pt x="0" y="65"/>
                  </a:moveTo>
                  <a:lnTo>
                    <a:pt x="27" y="316"/>
                  </a:lnTo>
                  <a:lnTo>
                    <a:pt x="68" y="320"/>
                  </a:lnTo>
                  <a:lnTo>
                    <a:pt x="117" y="349"/>
                  </a:lnTo>
                  <a:lnTo>
                    <a:pt x="152" y="347"/>
                  </a:lnTo>
                  <a:lnTo>
                    <a:pt x="169" y="336"/>
                  </a:lnTo>
                  <a:lnTo>
                    <a:pt x="208" y="361"/>
                  </a:lnTo>
                  <a:lnTo>
                    <a:pt x="231" y="341"/>
                  </a:lnTo>
                  <a:lnTo>
                    <a:pt x="237" y="301"/>
                  </a:lnTo>
                  <a:lnTo>
                    <a:pt x="252" y="309"/>
                  </a:lnTo>
                  <a:lnTo>
                    <a:pt x="260" y="277"/>
                  </a:lnTo>
                  <a:lnTo>
                    <a:pt x="314" y="229"/>
                  </a:lnTo>
                  <a:lnTo>
                    <a:pt x="324" y="151"/>
                  </a:lnTo>
                  <a:lnTo>
                    <a:pt x="317" y="135"/>
                  </a:lnTo>
                  <a:lnTo>
                    <a:pt x="328" y="127"/>
                  </a:lnTo>
                  <a:lnTo>
                    <a:pt x="308" y="0"/>
                  </a:lnTo>
                  <a:lnTo>
                    <a:pt x="252" y="29"/>
                  </a:lnTo>
                  <a:lnTo>
                    <a:pt x="223" y="59"/>
                  </a:lnTo>
                  <a:lnTo>
                    <a:pt x="203" y="60"/>
                  </a:lnTo>
                  <a:lnTo>
                    <a:pt x="171" y="76"/>
                  </a:lnTo>
                  <a:lnTo>
                    <a:pt x="99" y="5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8" name="Freeform 110"/>
            <p:cNvSpPr>
              <a:spLocks noChangeAspect="1"/>
            </p:cNvSpPr>
            <p:nvPr/>
          </p:nvSpPr>
          <p:spPr bwMode="auto">
            <a:xfrm rot="-125859">
              <a:off x="4169" y="2310"/>
              <a:ext cx="397" cy="385"/>
            </a:xfrm>
            <a:custGeom>
              <a:avLst/>
              <a:gdLst>
                <a:gd name="T0" fmla="*/ 0 w 350"/>
                <a:gd name="T1" fmla="*/ 390 h 339"/>
                <a:gd name="T2" fmla="*/ 20 w 350"/>
                <a:gd name="T3" fmla="*/ 466 h 339"/>
                <a:gd name="T4" fmla="*/ 95 w 350"/>
                <a:gd name="T5" fmla="*/ 520 h 339"/>
                <a:gd name="T6" fmla="*/ 132 w 350"/>
                <a:gd name="T7" fmla="*/ 563 h 339"/>
                <a:gd name="T8" fmla="*/ 242 w 350"/>
                <a:gd name="T9" fmla="*/ 519 h 339"/>
                <a:gd name="T10" fmla="*/ 292 w 350"/>
                <a:gd name="T11" fmla="*/ 511 h 339"/>
                <a:gd name="T12" fmla="*/ 318 w 350"/>
                <a:gd name="T13" fmla="*/ 477 h 339"/>
                <a:gd name="T14" fmla="*/ 361 w 350"/>
                <a:gd name="T15" fmla="*/ 307 h 339"/>
                <a:gd name="T16" fmla="*/ 409 w 350"/>
                <a:gd name="T17" fmla="*/ 327 h 339"/>
                <a:gd name="T18" fmla="*/ 498 w 350"/>
                <a:gd name="T19" fmla="*/ 144 h 339"/>
                <a:gd name="T20" fmla="*/ 567 w 350"/>
                <a:gd name="T21" fmla="*/ 183 h 339"/>
                <a:gd name="T22" fmla="*/ 578 w 350"/>
                <a:gd name="T23" fmla="*/ 151 h 339"/>
                <a:gd name="T24" fmla="*/ 530 w 350"/>
                <a:gd name="T25" fmla="*/ 110 h 339"/>
                <a:gd name="T26" fmla="*/ 491 w 350"/>
                <a:gd name="T27" fmla="*/ 115 h 339"/>
                <a:gd name="T28" fmla="*/ 479 w 350"/>
                <a:gd name="T29" fmla="*/ 134 h 339"/>
                <a:gd name="T30" fmla="*/ 409 w 350"/>
                <a:gd name="T31" fmla="*/ 158 h 339"/>
                <a:gd name="T32" fmla="*/ 362 w 350"/>
                <a:gd name="T33" fmla="*/ 207 h 339"/>
                <a:gd name="T34" fmla="*/ 348 w 350"/>
                <a:gd name="T35" fmla="*/ 126 h 339"/>
                <a:gd name="T36" fmla="*/ 223 w 350"/>
                <a:gd name="T37" fmla="*/ 147 h 339"/>
                <a:gd name="T38" fmla="*/ 199 w 350"/>
                <a:gd name="T39" fmla="*/ 0 h 339"/>
                <a:gd name="T40" fmla="*/ 181 w 350"/>
                <a:gd name="T41" fmla="*/ 12 h 339"/>
                <a:gd name="T42" fmla="*/ 193 w 350"/>
                <a:gd name="T43" fmla="*/ 40 h 339"/>
                <a:gd name="T44" fmla="*/ 175 w 350"/>
                <a:gd name="T45" fmla="*/ 170 h 339"/>
                <a:gd name="T46" fmla="*/ 86 w 350"/>
                <a:gd name="T47" fmla="*/ 249 h 339"/>
                <a:gd name="T48" fmla="*/ 74 w 350"/>
                <a:gd name="T49" fmla="*/ 303 h 339"/>
                <a:gd name="T50" fmla="*/ 48 w 350"/>
                <a:gd name="T51" fmla="*/ 291 h 339"/>
                <a:gd name="T52" fmla="*/ 37 w 350"/>
                <a:gd name="T53" fmla="*/ 355 h 339"/>
                <a:gd name="T54" fmla="*/ 0 w 350"/>
                <a:gd name="T55" fmla="*/ 390 h 339"/>
                <a:gd name="T56" fmla="*/ 0 w 350"/>
                <a:gd name="T57" fmla="*/ 390 h 339"/>
                <a:gd name="T58" fmla="*/ 0 w 350"/>
                <a:gd name="T59" fmla="*/ 390 h 3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50" h="339">
                  <a:moveTo>
                    <a:pt x="0" y="234"/>
                  </a:moveTo>
                  <a:lnTo>
                    <a:pt x="12" y="280"/>
                  </a:lnTo>
                  <a:lnTo>
                    <a:pt x="57" y="313"/>
                  </a:lnTo>
                  <a:lnTo>
                    <a:pt x="79" y="339"/>
                  </a:lnTo>
                  <a:lnTo>
                    <a:pt x="146" y="312"/>
                  </a:lnTo>
                  <a:lnTo>
                    <a:pt x="176" y="307"/>
                  </a:lnTo>
                  <a:lnTo>
                    <a:pt x="192" y="287"/>
                  </a:lnTo>
                  <a:lnTo>
                    <a:pt x="218" y="185"/>
                  </a:lnTo>
                  <a:lnTo>
                    <a:pt x="247" y="197"/>
                  </a:lnTo>
                  <a:lnTo>
                    <a:pt x="301" y="87"/>
                  </a:lnTo>
                  <a:lnTo>
                    <a:pt x="343" y="110"/>
                  </a:lnTo>
                  <a:lnTo>
                    <a:pt x="350" y="91"/>
                  </a:lnTo>
                  <a:lnTo>
                    <a:pt x="320" y="66"/>
                  </a:lnTo>
                  <a:lnTo>
                    <a:pt x="297" y="69"/>
                  </a:lnTo>
                  <a:lnTo>
                    <a:pt x="289" y="81"/>
                  </a:lnTo>
                  <a:lnTo>
                    <a:pt x="247" y="94"/>
                  </a:lnTo>
                  <a:lnTo>
                    <a:pt x="219" y="124"/>
                  </a:lnTo>
                  <a:lnTo>
                    <a:pt x="211" y="76"/>
                  </a:lnTo>
                  <a:lnTo>
                    <a:pt x="135" y="88"/>
                  </a:lnTo>
                  <a:lnTo>
                    <a:pt x="120" y="0"/>
                  </a:lnTo>
                  <a:lnTo>
                    <a:pt x="109" y="8"/>
                  </a:lnTo>
                  <a:lnTo>
                    <a:pt x="116" y="24"/>
                  </a:lnTo>
                  <a:lnTo>
                    <a:pt x="106" y="102"/>
                  </a:lnTo>
                  <a:lnTo>
                    <a:pt x="52" y="150"/>
                  </a:lnTo>
                  <a:lnTo>
                    <a:pt x="44" y="182"/>
                  </a:lnTo>
                  <a:lnTo>
                    <a:pt x="29" y="174"/>
                  </a:lnTo>
                  <a:lnTo>
                    <a:pt x="23" y="21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09" name="Freeform 111"/>
            <p:cNvSpPr>
              <a:spLocks noChangeAspect="1"/>
            </p:cNvSpPr>
            <p:nvPr/>
          </p:nvSpPr>
          <p:spPr bwMode="auto">
            <a:xfrm rot="-125859">
              <a:off x="4406" y="2329"/>
              <a:ext cx="405" cy="195"/>
            </a:xfrm>
            <a:custGeom>
              <a:avLst/>
              <a:gdLst>
                <a:gd name="T0" fmla="*/ 0 w 356"/>
                <a:gd name="T1" fmla="*/ 86 h 172"/>
                <a:gd name="T2" fmla="*/ 13 w 356"/>
                <a:gd name="T3" fmla="*/ 164 h 172"/>
                <a:gd name="T4" fmla="*/ 60 w 356"/>
                <a:gd name="T5" fmla="*/ 116 h 172"/>
                <a:gd name="T6" fmla="*/ 131 w 356"/>
                <a:gd name="T7" fmla="*/ 95 h 172"/>
                <a:gd name="T8" fmla="*/ 143 w 356"/>
                <a:gd name="T9" fmla="*/ 75 h 172"/>
                <a:gd name="T10" fmla="*/ 182 w 356"/>
                <a:gd name="T11" fmla="*/ 69 h 172"/>
                <a:gd name="T12" fmla="*/ 233 w 356"/>
                <a:gd name="T13" fmla="*/ 111 h 172"/>
                <a:gd name="T14" fmla="*/ 266 w 356"/>
                <a:gd name="T15" fmla="*/ 119 h 172"/>
                <a:gd name="T16" fmla="*/ 331 w 356"/>
                <a:gd name="T17" fmla="*/ 175 h 172"/>
                <a:gd name="T18" fmla="*/ 308 w 356"/>
                <a:gd name="T19" fmla="*/ 230 h 172"/>
                <a:gd name="T20" fmla="*/ 317 w 356"/>
                <a:gd name="T21" fmla="*/ 254 h 172"/>
                <a:gd name="T22" fmla="*/ 345 w 356"/>
                <a:gd name="T23" fmla="*/ 243 h 172"/>
                <a:gd name="T24" fmla="*/ 370 w 356"/>
                <a:gd name="T25" fmla="*/ 243 h 172"/>
                <a:gd name="T26" fmla="*/ 385 w 356"/>
                <a:gd name="T27" fmla="*/ 261 h 172"/>
                <a:gd name="T28" fmla="*/ 414 w 356"/>
                <a:gd name="T29" fmla="*/ 261 h 172"/>
                <a:gd name="T30" fmla="*/ 424 w 356"/>
                <a:gd name="T31" fmla="*/ 254 h 172"/>
                <a:gd name="T32" fmla="*/ 406 w 356"/>
                <a:gd name="T33" fmla="*/ 205 h 172"/>
                <a:gd name="T34" fmla="*/ 403 w 356"/>
                <a:gd name="T35" fmla="*/ 116 h 172"/>
                <a:gd name="T36" fmla="*/ 378 w 356"/>
                <a:gd name="T37" fmla="*/ 102 h 172"/>
                <a:gd name="T38" fmla="*/ 424 w 356"/>
                <a:gd name="T39" fmla="*/ 61 h 172"/>
                <a:gd name="T40" fmla="*/ 427 w 356"/>
                <a:gd name="T41" fmla="*/ 35 h 172"/>
                <a:gd name="T42" fmla="*/ 455 w 356"/>
                <a:gd name="T43" fmla="*/ 36 h 172"/>
                <a:gd name="T44" fmla="*/ 421 w 356"/>
                <a:gd name="T45" fmla="*/ 91 h 172"/>
                <a:gd name="T46" fmla="*/ 440 w 356"/>
                <a:gd name="T47" fmla="*/ 161 h 172"/>
                <a:gd name="T48" fmla="*/ 449 w 356"/>
                <a:gd name="T49" fmla="*/ 177 h 172"/>
                <a:gd name="T50" fmla="*/ 463 w 356"/>
                <a:gd name="T51" fmla="*/ 186 h 172"/>
                <a:gd name="T52" fmla="*/ 436 w 356"/>
                <a:gd name="T53" fmla="*/ 185 h 172"/>
                <a:gd name="T54" fmla="*/ 446 w 356"/>
                <a:gd name="T55" fmla="*/ 228 h 172"/>
                <a:gd name="T56" fmla="*/ 491 w 356"/>
                <a:gd name="T57" fmla="*/ 254 h 172"/>
                <a:gd name="T58" fmla="*/ 504 w 356"/>
                <a:gd name="T59" fmla="*/ 261 h 172"/>
                <a:gd name="T60" fmla="*/ 518 w 356"/>
                <a:gd name="T61" fmla="*/ 261 h 172"/>
                <a:gd name="T62" fmla="*/ 511 w 356"/>
                <a:gd name="T63" fmla="*/ 285 h 172"/>
                <a:gd name="T64" fmla="*/ 571 w 356"/>
                <a:gd name="T65" fmla="*/ 254 h 172"/>
                <a:gd name="T66" fmla="*/ 581 w 356"/>
                <a:gd name="T67" fmla="*/ 219 h 172"/>
                <a:gd name="T68" fmla="*/ 596 w 356"/>
                <a:gd name="T69" fmla="*/ 181 h 172"/>
                <a:gd name="T70" fmla="*/ 511 w 356"/>
                <a:gd name="T71" fmla="*/ 198 h 172"/>
                <a:gd name="T72" fmla="*/ 455 w 356"/>
                <a:gd name="T73" fmla="*/ 0 h 172"/>
                <a:gd name="T74" fmla="*/ 0 w 356"/>
                <a:gd name="T75" fmla="*/ 86 h 172"/>
                <a:gd name="T76" fmla="*/ 0 w 356"/>
                <a:gd name="T77" fmla="*/ 86 h 172"/>
                <a:gd name="T78" fmla="*/ 0 w 356"/>
                <a:gd name="T79" fmla="*/ 86 h 1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56" h="172">
                  <a:moveTo>
                    <a:pt x="0" y="52"/>
                  </a:moveTo>
                  <a:lnTo>
                    <a:pt x="8" y="100"/>
                  </a:lnTo>
                  <a:lnTo>
                    <a:pt x="36" y="70"/>
                  </a:lnTo>
                  <a:lnTo>
                    <a:pt x="78" y="57"/>
                  </a:lnTo>
                  <a:lnTo>
                    <a:pt x="86" y="45"/>
                  </a:lnTo>
                  <a:lnTo>
                    <a:pt x="109" y="42"/>
                  </a:lnTo>
                  <a:lnTo>
                    <a:pt x="139" y="67"/>
                  </a:lnTo>
                  <a:lnTo>
                    <a:pt x="159" y="72"/>
                  </a:lnTo>
                  <a:lnTo>
                    <a:pt x="198" y="106"/>
                  </a:lnTo>
                  <a:lnTo>
                    <a:pt x="184" y="139"/>
                  </a:lnTo>
                  <a:lnTo>
                    <a:pt x="189" y="154"/>
                  </a:lnTo>
                  <a:lnTo>
                    <a:pt x="206" y="147"/>
                  </a:lnTo>
                  <a:lnTo>
                    <a:pt x="221" y="147"/>
                  </a:lnTo>
                  <a:lnTo>
                    <a:pt x="229" y="158"/>
                  </a:lnTo>
                  <a:lnTo>
                    <a:pt x="247" y="158"/>
                  </a:lnTo>
                  <a:lnTo>
                    <a:pt x="253" y="154"/>
                  </a:lnTo>
                  <a:lnTo>
                    <a:pt x="243" y="124"/>
                  </a:lnTo>
                  <a:lnTo>
                    <a:pt x="240" y="70"/>
                  </a:lnTo>
                  <a:lnTo>
                    <a:pt x="226" y="62"/>
                  </a:lnTo>
                  <a:lnTo>
                    <a:pt x="253" y="37"/>
                  </a:lnTo>
                  <a:lnTo>
                    <a:pt x="255" y="21"/>
                  </a:lnTo>
                  <a:lnTo>
                    <a:pt x="272" y="22"/>
                  </a:lnTo>
                  <a:lnTo>
                    <a:pt x="251" y="56"/>
                  </a:lnTo>
                  <a:lnTo>
                    <a:pt x="263" y="97"/>
                  </a:lnTo>
                  <a:lnTo>
                    <a:pt x="268" y="108"/>
                  </a:lnTo>
                  <a:lnTo>
                    <a:pt x="277" y="113"/>
                  </a:lnTo>
                  <a:lnTo>
                    <a:pt x="260" y="112"/>
                  </a:lnTo>
                  <a:lnTo>
                    <a:pt x="266" y="138"/>
                  </a:lnTo>
                  <a:lnTo>
                    <a:pt x="294" y="154"/>
                  </a:lnTo>
                  <a:lnTo>
                    <a:pt x="301" y="158"/>
                  </a:lnTo>
                  <a:lnTo>
                    <a:pt x="309" y="158"/>
                  </a:lnTo>
                  <a:lnTo>
                    <a:pt x="305" y="172"/>
                  </a:lnTo>
                  <a:lnTo>
                    <a:pt x="341" y="154"/>
                  </a:lnTo>
                  <a:lnTo>
                    <a:pt x="347" y="132"/>
                  </a:lnTo>
                  <a:lnTo>
                    <a:pt x="356" y="109"/>
                  </a:lnTo>
                  <a:lnTo>
                    <a:pt x="305" y="120"/>
                  </a:lnTo>
                  <a:lnTo>
                    <a:pt x="272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10" name="Freeform 112"/>
            <p:cNvSpPr>
              <a:spLocks noChangeAspect="1"/>
            </p:cNvSpPr>
            <p:nvPr/>
          </p:nvSpPr>
          <p:spPr bwMode="auto">
            <a:xfrm rot="-125859">
              <a:off x="4104" y="2406"/>
              <a:ext cx="687" cy="377"/>
            </a:xfrm>
            <a:custGeom>
              <a:avLst/>
              <a:gdLst>
                <a:gd name="T0" fmla="*/ 94 w 605"/>
                <a:gd name="T1" fmla="*/ 494 h 332"/>
                <a:gd name="T2" fmla="*/ 95 w 605"/>
                <a:gd name="T3" fmla="*/ 479 h 332"/>
                <a:gd name="T4" fmla="*/ 160 w 605"/>
                <a:gd name="T5" fmla="*/ 419 h 332"/>
                <a:gd name="T6" fmla="*/ 194 w 605"/>
                <a:gd name="T7" fmla="*/ 377 h 332"/>
                <a:gd name="T8" fmla="*/ 231 w 605"/>
                <a:gd name="T9" fmla="*/ 419 h 332"/>
                <a:gd name="T10" fmla="*/ 343 w 605"/>
                <a:gd name="T11" fmla="*/ 374 h 332"/>
                <a:gd name="T12" fmla="*/ 392 w 605"/>
                <a:gd name="T13" fmla="*/ 366 h 332"/>
                <a:gd name="T14" fmla="*/ 419 w 605"/>
                <a:gd name="T15" fmla="*/ 333 h 332"/>
                <a:gd name="T16" fmla="*/ 463 w 605"/>
                <a:gd name="T17" fmla="*/ 162 h 332"/>
                <a:gd name="T18" fmla="*/ 511 w 605"/>
                <a:gd name="T19" fmla="*/ 183 h 332"/>
                <a:gd name="T20" fmla="*/ 601 w 605"/>
                <a:gd name="T21" fmla="*/ 0 h 332"/>
                <a:gd name="T22" fmla="*/ 670 w 605"/>
                <a:gd name="T23" fmla="*/ 39 h 332"/>
                <a:gd name="T24" fmla="*/ 682 w 605"/>
                <a:gd name="T25" fmla="*/ 8 h 332"/>
                <a:gd name="T26" fmla="*/ 714 w 605"/>
                <a:gd name="T27" fmla="*/ 14 h 332"/>
                <a:gd name="T28" fmla="*/ 780 w 605"/>
                <a:gd name="T29" fmla="*/ 73 h 332"/>
                <a:gd name="T30" fmla="*/ 757 w 605"/>
                <a:gd name="T31" fmla="*/ 126 h 332"/>
                <a:gd name="T32" fmla="*/ 764 w 605"/>
                <a:gd name="T33" fmla="*/ 151 h 332"/>
                <a:gd name="T34" fmla="*/ 793 w 605"/>
                <a:gd name="T35" fmla="*/ 140 h 332"/>
                <a:gd name="T36" fmla="*/ 812 w 605"/>
                <a:gd name="T37" fmla="*/ 164 h 332"/>
                <a:gd name="T38" fmla="*/ 911 w 605"/>
                <a:gd name="T39" fmla="*/ 196 h 332"/>
                <a:gd name="T40" fmla="*/ 820 w 605"/>
                <a:gd name="T41" fmla="*/ 193 h 332"/>
                <a:gd name="T42" fmla="*/ 915 w 605"/>
                <a:gd name="T43" fmla="*/ 275 h 332"/>
                <a:gd name="T44" fmla="*/ 856 w 605"/>
                <a:gd name="T45" fmla="*/ 268 h 332"/>
                <a:gd name="T46" fmla="*/ 977 w 605"/>
                <a:gd name="T47" fmla="*/ 344 h 332"/>
                <a:gd name="T48" fmla="*/ 1006 w 605"/>
                <a:gd name="T49" fmla="*/ 396 h 332"/>
                <a:gd name="T50" fmla="*/ 983 w 605"/>
                <a:gd name="T51" fmla="*/ 389 h 332"/>
                <a:gd name="T52" fmla="*/ 981 w 605"/>
                <a:gd name="T53" fmla="*/ 402 h 332"/>
                <a:gd name="T54" fmla="*/ 587 w 605"/>
                <a:gd name="T55" fmla="*/ 477 h 332"/>
                <a:gd name="T56" fmla="*/ 258 w 605"/>
                <a:gd name="T57" fmla="*/ 518 h 332"/>
                <a:gd name="T58" fmla="*/ 0 w 605"/>
                <a:gd name="T59" fmla="*/ 552 h 332"/>
                <a:gd name="T60" fmla="*/ 94 w 605"/>
                <a:gd name="T61" fmla="*/ 494 h 332"/>
                <a:gd name="T62" fmla="*/ 94 w 605"/>
                <a:gd name="T63" fmla="*/ 494 h 3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05" h="332">
                  <a:moveTo>
                    <a:pt x="56" y="297"/>
                  </a:moveTo>
                  <a:lnTo>
                    <a:pt x="57" y="289"/>
                  </a:lnTo>
                  <a:lnTo>
                    <a:pt x="96" y="252"/>
                  </a:lnTo>
                  <a:lnTo>
                    <a:pt x="117" y="226"/>
                  </a:lnTo>
                  <a:lnTo>
                    <a:pt x="139" y="252"/>
                  </a:lnTo>
                  <a:lnTo>
                    <a:pt x="206" y="225"/>
                  </a:lnTo>
                  <a:lnTo>
                    <a:pt x="236" y="220"/>
                  </a:lnTo>
                  <a:lnTo>
                    <a:pt x="252" y="200"/>
                  </a:lnTo>
                  <a:lnTo>
                    <a:pt x="278" y="98"/>
                  </a:lnTo>
                  <a:lnTo>
                    <a:pt x="307" y="110"/>
                  </a:lnTo>
                  <a:lnTo>
                    <a:pt x="361" y="0"/>
                  </a:lnTo>
                  <a:lnTo>
                    <a:pt x="403" y="23"/>
                  </a:lnTo>
                  <a:lnTo>
                    <a:pt x="410" y="4"/>
                  </a:lnTo>
                  <a:lnTo>
                    <a:pt x="430" y="9"/>
                  </a:lnTo>
                  <a:lnTo>
                    <a:pt x="469" y="43"/>
                  </a:lnTo>
                  <a:lnTo>
                    <a:pt x="455" y="76"/>
                  </a:lnTo>
                  <a:lnTo>
                    <a:pt x="460" y="91"/>
                  </a:lnTo>
                  <a:lnTo>
                    <a:pt x="477" y="84"/>
                  </a:lnTo>
                  <a:lnTo>
                    <a:pt x="489" y="99"/>
                  </a:lnTo>
                  <a:lnTo>
                    <a:pt x="548" y="118"/>
                  </a:lnTo>
                  <a:lnTo>
                    <a:pt x="493" y="116"/>
                  </a:lnTo>
                  <a:lnTo>
                    <a:pt x="550" y="166"/>
                  </a:lnTo>
                  <a:lnTo>
                    <a:pt x="515" y="161"/>
                  </a:lnTo>
                  <a:lnTo>
                    <a:pt x="587" y="207"/>
                  </a:lnTo>
                  <a:lnTo>
                    <a:pt x="605" y="238"/>
                  </a:lnTo>
                  <a:lnTo>
                    <a:pt x="592" y="234"/>
                  </a:lnTo>
                  <a:lnTo>
                    <a:pt x="590" y="242"/>
                  </a:lnTo>
                  <a:lnTo>
                    <a:pt x="353" y="287"/>
                  </a:lnTo>
                  <a:lnTo>
                    <a:pt x="155" y="312"/>
                  </a:lnTo>
                  <a:lnTo>
                    <a:pt x="0" y="332"/>
                  </a:lnTo>
                  <a:lnTo>
                    <a:pt x="56" y="297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11" name="Freeform 113"/>
            <p:cNvSpPr>
              <a:spLocks noChangeAspect="1"/>
            </p:cNvSpPr>
            <p:nvPr/>
          </p:nvSpPr>
          <p:spPr bwMode="auto">
            <a:xfrm rot="-125859">
              <a:off x="4760" y="2497"/>
              <a:ext cx="38" cy="94"/>
            </a:xfrm>
            <a:custGeom>
              <a:avLst/>
              <a:gdLst>
                <a:gd name="T0" fmla="*/ 0 w 33"/>
                <a:gd name="T1" fmla="*/ 136 h 83"/>
                <a:gd name="T2" fmla="*/ 20 w 33"/>
                <a:gd name="T3" fmla="*/ 99 h 83"/>
                <a:gd name="T4" fmla="*/ 40 w 33"/>
                <a:gd name="T5" fmla="*/ 76 h 83"/>
                <a:gd name="T6" fmla="*/ 59 w 33"/>
                <a:gd name="T7" fmla="*/ 0 h 83"/>
                <a:gd name="T8" fmla="*/ 23 w 33"/>
                <a:gd name="T9" fmla="*/ 18 h 83"/>
                <a:gd name="T10" fmla="*/ 0 w 33"/>
                <a:gd name="T11" fmla="*/ 89 h 83"/>
                <a:gd name="T12" fmla="*/ 0 w 33"/>
                <a:gd name="T13" fmla="*/ 136 h 83"/>
                <a:gd name="T14" fmla="*/ 0 w 33"/>
                <a:gd name="T15" fmla="*/ 136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3" h="83">
                  <a:moveTo>
                    <a:pt x="0" y="83"/>
                  </a:moveTo>
                  <a:lnTo>
                    <a:pt x="11" y="60"/>
                  </a:lnTo>
                  <a:lnTo>
                    <a:pt x="23" y="46"/>
                  </a:lnTo>
                  <a:lnTo>
                    <a:pt x="33" y="0"/>
                  </a:lnTo>
                  <a:lnTo>
                    <a:pt x="13" y="11"/>
                  </a:lnTo>
                  <a:lnTo>
                    <a:pt x="0" y="55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12" name="Freeform 114"/>
            <p:cNvSpPr>
              <a:spLocks noChangeAspect="1"/>
            </p:cNvSpPr>
            <p:nvPr/>
          </p:nvSpPr>
          <p:spPr bwMode="auto">
            <a:xfrm rot="-125859">
              <a:off x="4273" y="2081"/>
              <a:ext cx="516" cy="322"/>
            </a:xfrm>
            <a:custGeom>
              <a:avLst/>
              <a:gdLst>
                <a:gd name="T0" fmla="*/ 58 w 454"/>
                <a:gd name="T1" fmla="*/ 469 h 284"/>
                <a:gd name="T2" fmla="*/ 185 w 454"/>
                <a:gd name="T3" fmla="*/ 449 h 284"/>
                <a:gd name="T4" fmla="*/ 638 w 454"/>
                <a:gd name="T5" fmla="*/ 363 h 284"/>
                <a:gd name="T6" fmla="*/ 660 w 454"/>
                <a:gd name="T7" fmla="*/ 345 h 284"/>
                <a:gd name="T8" fmla="*/ 686 w 454"/>
                <a:gd name="T9" fmla="*/ 345 h 284"/>
                <a:gd name="T10" fmla="*/ 713 w 454"/>
                <a:gd name="T11" fmla="*/ 324 h 284"/>
                <a:gd name="T12" fmla="*/ 757 w 454"/>
                <a:gd name="T13" fmla="*/ 270 h 284"/>
                <a:gd name="T14" fmla="*/ 683 w 454"/>
                <a:gd name="T15" fmla="*/ 211 h 284"/>
                <a:gd name="T16" fmla="*/ 681 w 454"/>
                <a:gd name="T17" fmla="*/ 156 h 284"/>
                <a:gd name="T18" fmla="*/ 713 w 454"/>
                <a:gd name="T19" fmla="*/ 81 h 284"/>
                <a:gd name="T20" fmla="*/ 664 w 454"/>
                <a:gd name="T21" fmla="*/ 57 h 284"/>
                <a:gd name="T22" fmla="*/ 611 w 454"/>
                <a:gd name="T23" fmla="*/ 0 h 284"/>
                <a:gd name="T24" fmla="*/ 107 w 454"/>
                <a:gd name="T25" fmla="*/ 90 h 284"/>
                <a:gd name="T26" fmla="*/ 83 w 454"/>
                <a:gd name="T27" fmla="*/ 57 h 284"/>
                <a:gd name="T28" fmla="*/ 0 w 454"/>
                <a:gd name="T29" fmla="*/ 113 h 284"/>
                <a:gd name="T30" fmla="*/ 58 w 454"/>
                <a:gd name="T31" fmla="*/ 469 h 284"/>
                <a:gd name="T32" fmla="*/ 58 w 454"/>
                <a:gd name="T33" fmla="*/ 469 h 28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4" h="284">
                  <a:moveTo>
                    <a:pt x="35" y="284"/>
                  </a:moveTo>
                  <a:lnTo>
                    <a:pt x="111" y="272"/>
                  </a:lnTo>
                  <a:lnTo>
                    <a:pt x="383" y="220"/>
                  </a:lnTo>
                  <a:lnTo>
                    <a:pt x="396" y="208"/>
                  </a:lnTo>
                  <a:lnTo>
                    <a:pt x="411" y="208"/>
                  </a:lnTo>
                  <a:lnTo>
                    <a:pt x="428" y="196"/>
                  </a:lnTo>
                  <a:lnTo>
                    <a:pt x="454" y="163"/>
                  </a:lnTo>
                  <a:lnTo>
                    <a:pt x="409" y="128"/>
                  </a:lnTo>
                  <a:lnTo>
                    <a:pt x="408" y="95"/>
                  </a:lnTo>
                  <a:lnTo>
                    <a:pt x="428" y="49"/>
                  </a:lnTo>
                  <a:lnTo>
                    <a:pt x="398" y="34"/>
                  </a:lnTo>
                  <a:lnTo>
                    <a:pt x="366" y="0"/>
                  </a:lnTo>
                  <a:lnTo>
                    <a:pt x="64" y="55"/>
                  </a:lnTo>
                  <a:lnTo>
                    <a:pt x="49" y="34"/>
                  </a:lnTo>
                  <a:lnTo>
                    <a:pt x="0" y="69"/>
                  </a:lnTo>
                  <a:lnTo>
                    <a:pt x="35" y="284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sp>
          <p:nvSpPr>
            <p:cNvPr id="313" name="Freeform 115"/>
            <p:cNvSpPr>
              <a:spLocks noChangeAspect="1"/>
            </p:cNvSpPr>
            <p:nvPr/>
          </p:nvSpPr>
          <p:spPr bwMode="auto">
            <a:xfrm rot="-125859">
              <a:off x="4832" y="1898"/>
              <a:ext cx="297" cy="148"/>
            </a:xfrm>
            <a:custGeom>
              <a:avLst/>
              <a:gdLst>
                <a:gd name="T0" fmla="*/ 0 w 261"/>
                <a:gd name="T1" fmla="*/ 205 h 130"/>
                <a:gd name="T2" fmla="*/ 204 w 261"/>
                <a:gd name="T3" fmla="*/ 161 h 130"/>
                <a:gd name="T4" fmla="*/ 240 w 261"/>
                <a:gd name="T5" fmla="*/ 149 h 130"/>
                <a:gd name="T6" fmla="*/ 254 w 261"/>
                <a:gd name="T7" fmla="*/ 156 h 130"/>
                <a:gd name="T8" fmla="*/ 269 w 261"/>
                <a:gd name="T9" fmla="*/ 186 h 130"/>
                <a:gd name="T10" fmla="*/ 291 w 261"/>
                <a:gd name="T11" fmla="*/ 190 h 130"/>
                <a:gd name="T12" fmla="*/ 306 w 261"/>
                <a:gd name="T13" fmla="*/ 215 h 130"/>
                <a:gd name="T14" fmla="*/ 319 w 261"/>
                <a:gd name="T15" fmla="*/ 217 h 130"/>
                <a:gd name="T16" fmla="*/ 336 w 261"/>
                <a:gd name="T17" fmla="*/ 194 h 130"/>
                <a:gd name="T18" fmla="*/ 341 w 261"/>
                <a:gd name="T19" fmla="*/ 171 h 130"/>
                <a:gd name="T20" fmla="*/ 356 w 261"/>
                <a:gd name="T21" fmla="*/ 199 h 130"/>
                <a:gd name="T22" fmla="*/ 438 w 261"/>
                <a:gd name="T23" fmla="*/ 174 h 130"/>
                <a:gd name="T24" fmla="*/ 434 w 261"/>
                <a:gd name="T25" fmla="*/ 146 h 130"/>
                <a:gd name="T26" fmla="*/ 411 w 261"/>
                <a:gd name="T27" fmla="*/ 106 h 130"/>
                <a:gd name="T28" fmla="*/ 398 w 261"/>
                <a:gd name="T29" fmla="*/ 100 h 130"/>
                <a:gd name="T30" fmla="*/ 386 w 261"/>
                <a:gd name="T31" fmla="*/ 105 h 130"/>
                <a:gd name="T32" fmla="*/ 387 w 261"/>
                <a:gd name="T33" fmla="*/ 110 h 130"/>
                <a:gd name="T34" fmla="*/ 405 w 261"/>
                <a:gd name="T35" fmla="*/ 113 h 130"/>
                <a:gd name="T36" fmla="*/ 413 w 261"/>
                <a:gd name="T37" fmla="*/ 149 h 130"/>
                <a:gd name="T38" fmla="*/ 381 w 261"/>
                <a:gd name="T39" fmla="*/ 162 h 130"/>
                <a:gd name="T40" fmla="*/ 336 w 261"/>
                <a:gd name="T41" fmla="*/ 132 h 130"/>
                <a:gd name="T42" fmla="*/ 319 w 261"/>
                <a:gd name="T43" fmla="*/ 100 h 130"/>
                <a:gd name="T44" fmla="*/ 299 w 261"/>
                <a:gd name="T45" fmla="*/ 93 h 130"/>
                <a:gd name="T46" fmla="*/ 299 w 261"/>
                <a:gd name="T47" fmla="*/ 100 h 130"/>
                <a:gd name="T48" fmla="*/ 279 w 261"/>
                <a:gd name="T49" fmla="*/ 83 h 130"/>
                <a:gd name="T50" fmla="*/ 292 w 261"/>
                <a:gd name="T51" fmla="*/ 61 h 130"/>
                <a:gd name="T52" fmla="*/ 307 w 261"/>
                <a:gd name="T53" fmla="*/ 40 h 130"/>
                <a:gd name="T54" fmla="*/ 281 w 261"/>
                <a:gd name="T55" fmla="*/ 0 h 130"/>
                <a:gd name="T56" fmla="*/ 240 w 261"/>
                <a:gd name="T57" fmla="*/ 32 h 130"/>
                <a:gd name="T58" fmla="*/ 93 w 261"/>
                <a:gd name="T59" fmla="*/ 69 h 130"/>
                <a:gd name="T60" fmla="*/ 0 w 261"/>
                <a:gd name="T61" fmla="*/ 88 h 130"/>
                <a:gd name="T62" fmla="*/ 0 w 261"/>
                <a:gd name="T63" fmla="*/ 205 h 130"/>
                <a:gd name="T64" fmla="*/ 0 w 261"/>
                <a:gd name="T65" fmla="*/ 205 h 1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61" h="130">
                  <a:moveTo>
                    <a:pt x="0" y="122"/>
                  </a:moveTo>
                  <a:lnTo>
                    <a:pt x="121" y="96"/>
                  </a:lnTo>
                  <a:lnTo>
                    <a:pt x="143" y="89"/>
                  </a:lnTo>
                  <a:lnTo>
                    <a:pt x="151" y="92"/>
                  </a:lnTo>
                  <a:lnTo>
                    <a:pt x="160" y="111"/>
                  </a:lnTo>
                  <a:lnTo>
                    <a:pt x="174" y="113"/>
                  </a:lnTo>
                  <a:lnTo>
                    <a:pt x="182" y="128"/>
                  </a:lnTo>
                  <a:lnTo>
                    <a:pt x="190" y="130"/>
                  </a:lnTo>
                  <a:lnTo>
                    <a:pt x="200" y="115"/>
                  </a:lnTo>
                  <a:lnTo>
                    <a:pt x="204" y="102"/>
                  </a:lnTo>
                  <a:lnTo>
                    <a:pt x="213" y="119"/>
                  </a:lnTo>
                  <a:lnTo>
                    <a:pt x="261" y="104"/>
                  </a:lnTo>
                  <a:lnTo>
                    <a:pt x="258" y="86"/>
                  </a:lnTo>
                  <a:lnTo>
                    <a:pt x="245" y="63"/>
                  </a:lnTo>
                  <a:lnTo>
                    <a:pt x="238" y="60"/>
                  </a:lnTo>
                  <a:lnTo>
                    <a:pt x="230" y="62"/>
                  </a:lnTo>
                  <a:lnTo>
                    <a:pt x="231" y="66"/>
                  </a:lnTo>
                  <a:lnTo>
                    <a:pt x="242" y="67"/>
                  </a:lnTo>
                  <a:lnTo>
                    <a:pt x="246" y="89"/>
                  </a:lnTo>
                  <a:lnTo>
                    <a:pt x="227" y="97"/>
                  </a:lnTo>
                  <a:lnTo>
                    <a:pt x="200" y="79"/>
                  </a:lnTo>
                  <a:lnTo>
                    <a:pt x="190" y="60"/>
                  </a:lnTo>
                  <a:lnTo>
                    <a:pt x="178" y="55"/>
                  </a:lnTo>
                  <a:lnTo>
                    <a:pt x="178" y="60"/>
                  </a:lnTo>
                  <a:lnTo>
                    <a:pt x="166" y="49"/>
                  </a:lnTo>
                  <a:lnTo>
                    <a:pt x="175" y="36"/>
                  </a:lnTo>
                  <a:lnTo>
                    <a:pt x="183" y="24"/>
                  </a:lnTo>
                  <a:lnTo>
                    <a:pt x="168" y="0"/>
                  </a:lnTo>
                  <a:lnTo>
                    <a:pt x="143" y="19"/>
                  </a:lnTo>
                  <a:lnTo>
                    <a:pt x="55" y="41"/>
                  </a:lnTo>
                  <a:lnTo>
                    <a:pt x="0" y="53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14" name="Group 116"/>
          <p:cNvGrpSpPr>
            <a:grpSpLocks/>
          </p:cNvGrpSpPr>
          <p:nvPr/>
        </p:nvGrpSpPr>
        <p:grpSpPr bwMode="auto">
          <a:xfrm>
            <a:off x="2133601" y="1752600"/>
            <a:ext cx="6729413" cy="4332288"/>
            <a:chOff x="613" y="1325"/>
            <a:chExt cx="4239" cy="2729"/>
          </a:xfrm>
        </p:grpSpPr>
        <p:sp>
          <p:nvSpPr>
            <p:cNvPr id="315" name="Freeform 117"/>
            <p:cNvSpPr>
              <a:spLocks noChangeAspect="1"/>
            </p:cNvSpPr>
            <p:nvPr/>
          </p:nvSpPr>
          <p:spPr bwMode="auto">
            <a:xfrm>
              <a:off x="3561" y="2962"/>
              <a:ext cx="113" cy="76"/>
            </a:xfrm>
            <a:custGeom>
              <a:avLst/>
              <a:gdLst>
                <a:gd name="T0" fmla="*/ 14 w 113"/>
                <a:gd name="T1" fmla="*/ 23 h 76"/>
                <a:gd name="T2" fmla="*/ 8 w 113"/>
                <a:gd name="T3" fmla="*/ 19 h 76"/>
                <a:gd name="T4" fmla="*/ 30 w 113"/>
                <a:gd name="T5" fmla="*/ 1 h 76"/>
                <a:gd name="T6" fmla="*/ 57 w 113"/>
                <a:gd name="T7" fmla="*/ 0 h 76"/>
                <a:gd name="T8" fmla="*/ 93 w 113"/>
                <a:gd name="T9" fmla="*/ 28 h 76"/>
                <a:gd name="T10" fmla="*/ 113 w 113"/>
                <a:gd name="T11" fmla="*/ 67 h 76"/>
                <a:gd name="T12" fmla="*/ 0 w 113"/>
                <a:gd name="T13" fmla="*/ 76 h 76"/>
                <a:gd name="T14" fmla="*/ 14 w 113"/>
                <a:gd name="T15" fmla="*/ 23 h 76"/>
                <a:gd name="T16" fmla="*/ 14 w 113"/>
                <a:gd name="T17" fmla="*/ 23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76">
                  <a:moveTo>
                    <a:pt x="14" y="23"/>
                  </a:moveTo>
                  <a:lnTo>
                    <a:pt x="8" y="19"/>
                  </a:lnTo>
                  <a:lnTo>
                    <a:pt x="30" y="1"/>
                  </a:lnTo>
                  <a:lnTo>
                    <a:pt x="57" y="0"/>
                  </a:lnTo>
                  <a:lnTo>
                    <a:pt x="93" y="28"/>
                  </a:lnTo>
                  <a:lnTo>
                    <a:pt x="113" y="67"/>
                  </a:lnTo>
                  <a:lnTo>
                    <a:pt x="0" y="76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EF1F1D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Times New Roman" pitchFamily="18" charset="0"/>
              </a:endParaRPr>
            </a:p>
          </p:txBody>
        </p:sp>
        <p:grpSp>
          <p:nvGrpSpPr>
            <p:cNvPr id="316" name="Group 118"/>
            <p:cNvGrpSpPr>
              <a:grpSpLocks/>
            </p:cNvGrpSpPr>
            <p:nvPr/>
          </p:nvGrpSpPr>
          <p:grpSpPr bwMode="auto">
            <a:xfrm>
              <a:off x="656" y="1344"/>
              <a:ext cx="4196" cy="2710"/>
              <a:chOff x="656" y="1340"/>
              <a:chExt cx="4196" cy="2710"/>
            </a:xfrm>
          </p:grpSpPr>
          <p:sp>
            <p:nvSpPr>
              <p:cNvPr id="331" name="Freeform 119"/>
              <p:cNvSpPr>
                <a:spLocks noChangeAspect="1"/>
              </p:cNvSpPr>
              <p:nvPr/>
            </p:nvSpPr>
            <p:spPr bwMode="auto">
              <a:xfrm>
                <a:off x="4262" y="2911"/>
                <a:ext cx="382" cy="319"/>
              </a:xfrm>
              <a:custGeom>
                <a:avLst/>
                <a:gdLst>
                  <a:gd name="T0" fmla="*/ 180 w 382"/>
                  <a:gd name="T1" fmla="*/ 15 h 319"/>
                  <a:gd name="T2" fmla="*/ 260 w 382"/>
                  <a:gd name="T3" fmla="*/ 0 h 319"/>
                  <a:gd name="T4" fmla="*/ 382 w 382"/>
                  <a:gd name="T5" fmla="*/ 80 h 319"/>
                  <a:gd name="T6" fmla="*/ 331 w 382"/>
                  <a:gd name="T7" fmla="*/ 146 h 319"/>
                  <a:gd name="T8" fmla="*/ 335 w 382"/>
                  <a:gd name="T9" fmla="*/ 173 h 319"/>
                  <a:gd name="T10" fmla="*/ 248 w 382"/>
                  <a:gd name="T11" fmla="*/ 258 h 319"/>
                  <a:gd name="T12" fmla="*/ 235 w 382"/>
                  <a:gd name="T13" fmla="*/ 262 h 319"/>
                  <a:gd name="T14" fmla="*/ 228 w 382"/>
                  <a:gd name="T15" fmla="*/ 287 h 319"/>
                  <a:gd name="T16" fmla="*/ 207 w 382"/>
                  <a:gd name="T17" fmla="*/ 275 h 319"/>
                  <a:gd name="T18" fmla="*/ 225 w 382"/>
                  <a:gd name="T19" fmla="*/ 296 h 319"/>
                  <a:gd name="T20" fmla="*/ 209 w 382"/>
                  <a:gd name="T21" fmla="*/ 319 h 319"/>
                  <a:gd name="T22" fmla="*/ 195 w 382"/>
                  <a:gd name="T23" fmla="*/ 316 h 319"/>
                  <a:gd name="T24" fmla="*/ 128 w 382"/>
                  <a:gd name="T25" fmla="*/ 223 h 319"/>
                  <a:gd name="T26" fmla="*/ 0 w 382"/>
                  <a:gd name="T27" fmla="*/ 117 h 319"/>
                  <a:gd name="T28" fmla="*/ 174 w 382"/>
                  <a:gd name="T29" fmla="*/ 15 h 319"/>
                  <a:gd name="T30" fmla="*/ 180 w 382"/>
                  <a:gd name="T31" fmla="*/ 15 h 31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82" h="319">
                    <a:moveTo>
                      <a:pt x="180" y="15"/>
                    </a:moveTo>
                    <a:lnTo>
                      <a:pt x="260" y="0"/>
                    </a:lnTo>
                    <a:lnTo>
                      <a:pt x="382" y="80"/>
                    </a:lnTo>
                    <a:lnTo>
                      <a:pt x="331" y="146"/>
                    </a:lnTo>
                    <a:lnTo>
                      <a:pt x="335" y="173"/>
                    </a:lnTo>
                    <a:lnTo>
                      <a:pt x="248" y="258"/>
                    </a:lnTo>
                    <a:lnTo>
                      <a:pt x="235" y="262"/>
                    </a:lnTo>
                    <a:lnTo>
                      <a:pt x="228" y="287"/>
                    </a:lnTo>
                    <a:lnTo>
                      <a:pt x="207" y="275"/>
                    </a:lnTo>
                    <a:lnTo>
                      <a:pt x="225" y="296"/>
                    </a:lnTo>
                    <a:lnTo>
                      <a:pt x="209" y="319"/>
                    </a:lnTo>
                    <a:lnTo>
                      <a:pt x="195" y="316"/>
                    </a:lnTo>
                    <a:lnTo>
                      <a:pt x="128" y="223"/>
                    </a:lnTo>
                    <a:lnTo>
                      <a:pt x="0" y="117"/>
                    </a:lnTo>
                    <a:lnTo>
                      <a:pt x="174" y="15"/>
                    </a:lnTo>
                    <a:lnTo>
                      <a:pt x="180" y="15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2" name="Freeform 120"/>
              <p:cNvSpPr>
                <a:spLocks noChangeAspect="1"/>
              </p:cNvSpPr>
              <p:nvPr/>
            </p:nvSpPr>
            <p:spPr bwMode="auto">
              <a:xfrm>
                <a:off x="3188" y="2964"/>
                <a:ext cx="407" cy="303"/>
              </a:xfrm>
              <a:custGeom>
                <a:avLst/>
                <a:gdLst>
                  <a:gd name="T0" fmla="*/ 2 w 407"/>
                  <a:gd name="T1" fmla="*/ 234 h 303"/>
                  <a:gd name="T2" fmla="*/ 3 w 407"/>
                  <a:gd name="T3" fmla="*/ 237 h 303"/>
                  <a:gd name="T4" fmla="*/ 13 w 407"/>
                  <a:gd name="T5" fmla="*/ 248 h 303"/>
                  <a:gd name="T6" fmla="*/ 46 w 407"/>
                  <a:gd name="T7" fmla="*/ 247 h 303"/>
                  <a:gd name="T8" fmla="*/ 49 w 407"/>
                  <a:gd name="T9" fmla="*/ 303 h 303"/>
                  <a:gd name="T10" fmla="*/ 313 w 407"/>
                  <a:gd name="T11" fmla="*/ 291 h 303"/>
                  <a:gd name="T12" fmla="*/ 307 w 407"/>
                  <a:gd name="T13" fmla="*/ 233 h 303"/>
                  <a:gd name="T14" fmla="*/ 326 w 407"/>
                  <a:gd name="T15" fmla="*/ 167 h 303"/>
                  <a:gd name="T16" fmla="*/ 358 w 407"/>
                  <a:gd name="T17" fmla="*/ 121 h 303"/>
                  <a:gd name="T18" fmla="*/ 355 w 407"/>
                  <a:gd name="T19" fmla="*/ 108 h 303"/>
                  <a:gd name="T20" fmla="*/ 378 w 407"/>
                  <a:gd name="T21" fmla="*/ 65 h 303"/>
                  <a:gd name="T22" fmla="*/ 391 w 407"/>
                  <a:gd name="T23" fmla="*/ 21 h 303"/>
                  <a:gd name="T24" fmla="*/ 386 w 407"/>
                  <a:gd name="T25" fmla="*/ 18 h 303"/>
                  <a:gd name="T26" fmla="*/ 407 w 407"/>
                  <a:gd name="T27" fmla="*/ 0 h 303"/>
                  <a:gd name="T28" fmla="*/ 386 w 407"/>
                  <a:gd name="T29" fmla="*/ 8 h 303"/>
                  <a:gd name="T30" fmla="*/ 0 w 407"/>
                  <a:gd name="T31" fmla="*/ 234 h 303"/>
                  <a:gd name="T32" fmla="*/ 2 w 407"/>
                  <a:gd name="T33" fmla="*/ 234 h 30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7" h="303">
                    <a:moveTo>
                      <a:pt x="2" y="234"/>
                    </a:moveTo>
                    <a:lnTo>
                      <a:pt x="3" y="237"/>
                    </a:lnTo>
                    <a:lnTo>
                      <a:pt x="13" y="248"/>
                    </a:lnTo>
                    <a:lnTo>
                      <a:pt x="46" y="247"/>
                    </a:lnTo>
                    <a:lnTo>
                      <a:pt x="49" y="303"/>
                    </a:lnTo>
                    <a:lnTo>
                      <a:pt x="313" y="291"/>
                    </a:lnTo>
                    <a:lnTo>
                      <a:pt x="307" y="233"/>
                    </a:lnTo>
                    <a:lnTo>
                      <a:pt x="326" y="167"/>
                    </a:lnTo>
                    <a:lnTo>
                      <a:pt x="358" y="121"/>
                    </a:lnTo>
                    <a:lnTo>
                      <a:pt x="355" y="108"/>
                    </a:lnTo>
                    <a:lnTo>
                      <a:pt x="378" y="65"/>
                    </a:lnTo>
                    <a:lnTo>
                      <a:pt x="391" y="21"/>
                    </a:lnTo>
                    <a:lnTo>
                      <a:pt x="386" y="18"/>
                    </a:lnTo>
                    <a:lnTo>
                      <a:pt x="407" y="0"/>
                    </a:lnTo>
                    <a:lnTo>
                      <a:pt x="386" y="8"/>
                    </a:lnTo>
                    <a:lnTo>
                      <a:pt x="0" y="234"/>
                    </a:lnTo>
                    <a:lnTo>
                      <a:pt x="2" y="234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3" name="Freeform 121"/>
              <p:cNvSpPr>
                <a:spLocks noChangeAspect="1"/>
              </p:cNvSpPr>
              <p:nvPr/>
            </p:nvSpPr>
            <p:spPr bwMode="auto">
              <a:xfrm rot="-125859">
                <a:off x="3246" y="3256"/>
                <a:ext cx="507" cy="430"/>
              </a:xfrm>
              <a:custGeom>
                <a:avLst/>
                <a:gdLst>
                  <a:gd name="T0" fmla="*/ 0 w 447"/>
                  <a:gd name="T1" fmla="*/ 3 h 379"/>
                  <a:gd name="T2" fmla="*/ 8 w 447"/>
                  <a:gd name="T3" fmla="*/ 174 h 379"/>
                  <a:gd name="T4" fmla="*/ 75 w 447"/>
                  <a:gd name="T5" fmla="*/ 297 h 379"/>
                  <a:gd name="T6" fmla="*/ 50 w 447"/>
                  <a:gd name="T7" fmla="*/ 395 h 379"/>
                  <a:gd name="T8" fmla="*/ 54 w 447"/>
                  <a:gd name="T9" fmla="*/ 478 h 379"/>
                  <a:gd name="T10" fmla="*/ 25 w 447"/>
                  <a:gd name="T11" fmla="*/ 517 h 379"/>
                  <a:gd name="T12" fmla="*/ 36 w 447"/>
                  <a:gd name="T13" fmla="*/ 532 h 379"/>
                  <a:gd name="T14" fmla="*/ 135 w 447"/>
                  <a:gd name="T15" fmla="*/ 520 h 379"/>
                  <a:gd name="T16" fmla="*/ 257 w 447"/>
                  <a:gd name="T17" fmla="*/ 553 h 379"/>
                  <a:gd name="T18" fmla="*/ 297 w 447"/>
                  <a:gd name="T19" fmla="*/ 520 h 379"/>
                  <a:gd name="T20" fmla="*/ 416 w 447"/>
                  <a:gd name="T21" fmla="*/ 568 h 379"/>
                  <a:gd name="T22" fmla="*/ 424 w 447"/>
                  <a:gd name="T23" fmla="*/ 596 h 379"/>
                  <a:gd name="T24" fmla="*/ 471 w 447"/>
                  <a:gd name="T25" fmla="*/ 616 h 379"/>
                  <a:gd name="T26" fmla="*/ 497 w 447"/>
                  <a:gd name="T27" fmla="*/ 591 h 379"/>
                  <a:gd name="T28" fmla="*/ 554 w 447"/>
                  <a:gd name="T29" fmla="*/ 615 h 379"/>
                  <a:gd name="T30" fmla="*/ 588 w 447"/>
                  <a:gd name="T31" fmla="*/ 596 h 379"/>
                  <a:gd name="T32" fmla="*/ 581 w 447"/>
                  <a:gd name="T33" fmla="*/ 560 h 379"/>
                  <a:gd name="T34" fmla="*/ 678 w 447"/>
                  <a:gd name="T35" fmla="*/ 591 h 379"/>
                  <a:gd name="T36" fmla="*/ 674 w 447"/>
                  <a:gd name="T37" fmla="*/ 629 h 379"/>
                  <a:gd name="T38" fmla="*/ 740 w 447"/>
                  <a:gd name="T39" fmla="*/ 583 h 379"/>
                  <a:gd name="T40" fmla="*/ 681 w 447"/>
                  <a:gd name="T41" fmla="*/ 576 h 379"/>
                  <a:gd name="T42" fmla="*/ 639 w 447"/>
                  <a:gd name="T43" fmla="*/ 529 h 379"/>
                  <a:gd name="T44" fmla="*/ 692 w 447"/>
                  <a:gd name="T45" fmla="*/ 470 h 379"/>
                  <a:gd name="T46" fmla="*/ 692 w 447"/>
                  <a:gd name="T47" fmla="*/ 435 h 379"/>
                  <a:gd name="T48" fmla="*/ 631 w 447"/>
                  <a:gd name="T49" fmla="*/ 486 h 379"/>
                  <a:gd name="T50" fmla="*/ 602 w 447"/>
                  <a:gd name="T51" fmla="*/ 470 h 379"/>
                  <a:gd name="T52" fmla="*/ 628 w 447"/>
                  <a:gd name="T53" fmla="*/ 442 h 379"/>
                  <a:gd name="T54" fmla="*/ 558 w 447"/>
                  <a:gd name="T55" fmla="*/ 465 h 379"/>
                  <a:gd name="T56" fmla="*/ 517 w 447"/>
                  <a:gd name="T57" fmla="*/ 446 h 379"/>
                  <a:gd name="T58" fmla="*/ 529 w 447"/>
                  <a:gd name="T59" fmla="*/ 415 h 379"/>
                  <a:gd name="T60" fmla="*/ 642 w 447"/>
                  <a:gd name="T61" fmla="*/ 435 h 379"/>
                  <a:gd name="T62" fmla="*/ 597 w 447"/>
                  <a:gd name="T63" fmla="*/ 361 h 379"/>
                  <a:gd name="T64" fmla="*/ 605 w 447"/>
                  <a:gd name="T65" fmla="*/ 307 h 379"/>
                  <a:gd name="T66" fmla="*/ 344 w 447"/>
                  <a:gd name="T67" fmla="*/ 318 h 379"/>
                  <a:gd name="T68" fmla="*/ 373 w 447"/>
                  <a:gd name="T69" fmla="*/ 202 h 379"/>
                  <a:gd name="T70" fmla="*/ 420 w 447"/>
                  <a:gd name="T71" fmla="*/ 143 h 379"/>
                  <a:gd name="T72" fmla="*/ 405 w 447"/>
                  <a:gd name="T73" fmla="*/ 127 h 379"/>
                  <a:gd name="T74" fmla="*/ 387 w 447"/>
                  <a:gd name="T75" fmla="*/ 0 h 379"/>
                  <a:gd name="T76" fmla="*/ 0 w 447"/>
                  <a:gd name="T77" fmla="*/ 3 h 379"/>
                  <a:gd name="T78" fmla="*/ 0 w 447"/>
                  <a:gd name="T79" fmla="*/ 3 h 379"/>
                  <a:gd name="T80" fmla="*/ 0 w 447"/>
                  <a:gd name="T81" fmla="*/ 3 h 37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47" h="379">
                    <a:moveTo>
                      <a:pt x="0" y="3"/>
                    </a:moveTo>
                    <a:lnTo>
                      <a:pt x="4" y="105"/>
                    </a:lnTo>
                    <a:lnTo>
                      <a:pt x="45" y="180"/>
                    </a:lnTo>
                    <a:lnTo>
                      <a:pt x="30" y="239"/>
                    </a:lnTo>
                    <a:lnTo>
                      <a:pt x="33" y="288"/>
                    </a:lnTo>
                    <a:lnTo>
                      <a:pt x="15" y="312"/>
                    </a:lnTo>
                    <a:lnTo>
                      <a:pt x="22" y="321"/>
                    </a:lnTo>
                    <a:lnTo>
                      <a:pt x="82" y="314"/>
                    </a:lnTo>
                    <a:lnTo>
                      <a:pt x="155" y="333"/>
                    </a:lnTo>
                    <a:lnTo>
                      <a:pt x="180" y="314"/>
                    </a:lnTo>
                    <a:lnTo>
                      <a:pt x="252" y="344"/>
                    </a:lnTo>
                    <a:lnTo>
                      <a:pt x="257" y="360"/>
                    </a:lnTo>
                    <a:lnTo>
                      <a:pt x="285" y="372"/>
                    </a:lnTo>
                    <a:lnTo>
                      <a:pt x="300" y="357"/>
                    </a:lnTo>
                    <a:lnTo>
                      <a:pt x="334" y="371"/>
                    </a:lnTo>
                    <a:lnTo>
                      <a:pt x="355" y="360"/>
                    </a:lnTo>
                    <a:lnTo>
                      <a:pt x="351" y="338"/>
                    </a:lnTo>
                    <a:lnTo>
                      <a:pt x="410" y="357"/>
                    </a:lnTo>
                    <a:lnTo>
                      <a:pt x="407" y="379"/>
                    </a:lnTo>
                    <a:lnTo>
                      <a:pt x="447" y="352"/>
                    </a:lnTo>
                    <a:lnTo>
                      <a:pt x="411" y="348"/>
                    </a:lnTo>
                    <a:lnTo>
                      <a:pt x="385" y="319"/>
                    </a:lnTo>
                    <a:lnTo>
                      <a:pt x="418" y="284"/>
                    </a:lnTo>
                    <a:lnTo>
                      <a:pt x="418" y="263"/>
                    </a:lnTo>
                    <a:lnTo>
                      <a:pt x="381" y="293"/>
                    </a:lnTo>
                    <a:lnTo>
                      <a:pt x="364" y="284"/>
                    </a:lnTo>
                    <a:lnTo>
                      <a:pt x="379" y="267"/>
                    </a:lnTo>
                    <a:lnTo>
                      <a:pt x="338" y="280"/>
                    </a:lnTo>
                    <a:lnTo>
                      <a:pt x="312" y="269"/>
                    </a:lnTo>
                    <a:lnTo>
                      <a:pt x="319" y="251"/>
                    </a:lnTo>
                    <a:lnTo>
                      <a:pt x="388" y="263"/>
                    </a:lnTo>
                    <a:lnTo>
                      <a:pt x="361" y="218"/>
                    </a:lnTo>
                    <a:lnTo>
                      <a:pt x="365" y="186"/>
                    </a:lnTo>
                    <a:lnTo>
                      <a:pt x="207" y="192"/>
                    </a:lnTo>
                    <a:lnTo>
                      <a:pt x="226" y="122"/>
                    </a:lnTo>
                    <a:lnTo>
                      <a:pt x="253" y="86"/>
                    </a:lnTo>
                    <a:lnTo>
                      <a:pt x="245" y="77"/>
                    </a:lnTo>
                    <a:lnTo>
                      <a:pt x="23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4" name="Freeform 122"/>
              <p:cNvSpPr>
                <a:spLocks noChangeAspect="1"/>
              </p:cNvSpPr>
              <p:nvPr/>
            </p:nvSpPr>
            <p:spPr bwMode="auto">
              <a:xfrm>
                <a:off x="3474" y="3020"/>
                <a:ext cx="317" cy="526"/>
              </a:xfrm>
              <a:custGeom>
                <a:avLst/>
                <a:gdLst>
                  <a:gd name="T0" fmla="*/ 19 w 317"/>
                  <a:gd name="T1" fmla="*/ 372 h 526"/>
                  <a:gd name="T2" fmla="*/ 48 w 317"/>
                  <a:gd name="T3" fmla="*/ 330 h 526"/>
                  <a:gd name="T4" fmla="*/ 39 w 317"/>
                  <a:gd name="T5" fmla="*/ 321 h 526"/>
                  <a:gd name="T6" fmla="*/ 23 w 317"/>
                  <a:gd name="T7" fmla="*/ 234 h 526"/>
                  <a:gd name="T8" fmla="*/ 16 w 317"/>
                  <a:gd name="T9" fmla="*/ 176 h 526"/>
                  <a:gd name="T10" fmla="*/ 36 w 317"/>
                  <a:gd name="T11" fmla="*/ 111 h 526"/>
                  <a:gd name="T12" fmla="*/ 68 w 317"/>
                  <a:gd name="T13" fmla="*/ 64 h 526"/>
                  <a:gd name="T14" fmla="*/ 64 w 317"/>
                  <a:gd name="T15" fmla="*/ 52 h 526"/>
                  <a:gd name="T16" fmla="*/ 87 w 317"/>
                  <a:gd name="T17" fmla="*/ 9 h 526"/>
                  <a:gd name="T18" fmla="*/ 200 w 317"/>
                  <a:gd name="T19" fmla="*/ 0 h 526"/>
                  <a:gd name="T20" fmla="*/ 286 w 317"/>
                  <a:gd name="T21" fmla="*/ 86 h 526"/>
                  <a:gd name="T22" fmla="*/ 289 w 317"/>
                  <a:gd name="T23" fmla="*/ 331 h 526"/>
                  <a:gd name="T24" fmla="*/ 317 w 317"/>
                  <a:gd name="T25" fmla="*/ 490 h 526"/>
                  <a:gd name="T26" fmla="*/ 309 w 317"/>
                  <a:gd name="T27" fmla="*/ 498 h 526"/>
                  <a:gd name="T28" fmla="*/ 269 w 317"/>
                  <a:gd name="T29" fmla="*/ 489 h 526"/>
                  <a:gd name="T30" fmla="*/ 208 w 317"/>
                  <a:gd name="T31" fmla="*/ 526 h 526"/>
                  <a:gd name="T32" fmla="*/ 175 w 317"/>
                  <a:gd name="T33" fmla="*/ 476 h 526"/>
                  <a:gd name="T34" fmla="*/ 179 w 317"/>
                  <a:gd name="T35" fmla="*/ 440 h 526"/>
                  <a:gd name="T36" fmla="*/ 0 w 317"/>
                  <a:gd name="T37" fmla="*/ 452 h 526"/>
                  <a:gd name="T38" fmla="*/ 19 w 317"/>
                  <a:gd name="T39" fmla="*/ 372 h 526"/>
                  <a:gd name="T40" fmla="*/ 19 w 317"/>
                  <a:gd name="T41" fmla="*/ 372 h 5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17" h="526">
                    <a:moveTo>
                      <a:pt x="19" y="372"/>
                    </a:moveTo>
                    <a:lnTo>
                      <a:pt x="48" y="330"/>
                    </a:lnTo>
                    <a:lnTo>
                      <a:pt x="39" y="321"/>
                    </a:lnTo>
                    <a:lnTo>
                      <a:pt x="23" y="234"/>
                    </a:lnTo>
                    <a:lnTo>
                      <a:pt x="16" y="176"/>
                    </a:lnTo>
                    <a:lnTo>
                      <a:pt x="36" y="111"/>
                    </a:lnTo>
                    <a:lnTo>
                      <a:pt x="68" y="64"/>
                    </a:lnTo>
                    <a:lnTo>
                      <a:pt x="64" y="52"/>
                    </a:lnTo>
                    <a:lnTo>
                      <a:pt x="87" y="9"/>
                    </a:lnTo>
                    <a:lnTo>
                      <a:pt x="200" y="0"/>
                    </a:lnTo>
                    <a:lnTo>
                      <a:pt x="286" y="86"/>
                    </a:lnTo>
                    <a:lnTo>
                      <a:pt x="289" y="331"/>
                    </a:lnTo>
                    <a:lnTo>
                      <a:pt x="317" y="490"/>
                    </a:lnTo>
                    <a:lnTo>
                      <a:pt x="309" y="498"/>
                    </a:lnTo>
                    <a:lnTo>
                      <a:pt x="269" y="489"/>
                    </a:lnTo>
                    <a:lnTo>
                      <a:pt x="208" y="526"/>
                    </a:lnTo>
                    <a:lnTo>
                      <a:pt x="175" y="476"/>
                    </a:lnTo>
                    <a:lnTo>
                      <a:pt x="179" y="440"/>
                    </a:lnTo>
                    <a:lnTo>
                      <a:pt x="0" y="452"/>
                    </a:lnTo>
                    <a:lnTo>
                      <a:pt x="19" y="372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5" name="Freeform 123"/>
              <p:cNvSpPr>
                <a:spLocks noChangeAspect="1"/>
              </p:cNvSpPr>
              <p:nvPr/>
            </p:nvSpPr>
            <p:spPr bwMode="auto">
              <a:xfrm>
                <a:off x="3758" y="3094"/>
                <a:ext cx="346" cy="431"/>
              </a:xfrm>
              <a:custGeom>
                <a:avLst/>
                <a:gdLst>
                  <a:gd name="T0" fmla="*/ 0 w 346"/>
                  <a:gd name="T1" fmla="*/ 14 h 431"/>
                  <a:gd name="T2" fmla="*/ 5 w 346"/>
                  <a:gd name="T3" fmla="*/ 257 h 431"/>
                  <a:gd name="T4" fmla="*/ 33 w 346"/>
                  <a:gd name="T5" fmla="*/ 416 h 431"/>
                  <a:gd name="T6" fmla="*/ 55 w 346"/>
                  <a:gd name="T7" fmla="*/ 421 h 431"/>
                  <a:gd name="T8" fmla="*/ 77 w 346"/>
                  <a:gd name="T9" fmla="*/ 407 h 431"/>
                  <a:gd name="T10" fmla="*/ 89 w 346"/>
                  <a:gd name="T11" fmla="*/ 420 h 431"/>
                  <a:gd name="T12" fmla="*/ 71 w 346"/>
                  <a:gd name="T13" fmla="*/ 431 h 431"/>
                  <a:gd name="T14" fmla="*/ 118 w 346"/>
                  <a:gd name="T15" fmla="*/ 418 h 431"/>
                  <a:gd name="T16" fmla="*/ 126 w 346"/>
                  <a:gd name="T17" fmla="*/ 403 h 431"/>
                  <a:gd name="T18" fmla="*/ 119 w 346"/>
                  <a:gd name="T19" fmla="*/ 394 h 431"/>
                  <a:gd name="T20" fmla="*/ 123 w 346"/>
                  <a:gd name="T21" fmla="*/ 379 h 431"/>
                  <a:gd name="T22" fmla="*/ 100 w 346"/>
                  <a:gd name="T23" fmla="*/ 360 h 431"/>
                  <a:gd name="T24" fmla="*/ 99 w 346"/>
                  <a:gd name="T25" fmla="*/ 343 h 431"/>
                  <a:gd name="T26" fmla="*/ 346 w 346"/>
                  <a:gd name="T27" fmla="*/ 312 h 431"/>
                  <a:gd name="T28" fmla="*/ 323 w 346"/>
                  <a:gd name="T29" fmla="*/ 228 h 431"/>
                  <a:gd name="T30" fmla="*/ 333 w 346"/>
                  <a:gd name="T31" fmla="*/ 178 h 431"/>
                  <a:gd name="T32" fmla="*/ 300 w 346"/>
                  <a:gd name="T33" fmla="*/ 112 h 431"/>
                  <a:gd name="T34" fmla="*/ 262 w 346"/>
                  <a:gd name="T35" fmla="*/ 0 h 431"/>
                  <a:gd name="T36" fmla="*/ 0 w 346"/>
                  <a:gd name="T37" fmla="*/ 14 h 43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46" h="431">
                    <a:moveTo>
                      <a:pt x="0" y="14"/>
                    </a:moveTo>
                    <a:lnTo>
                      <a:pt x="5" y="257"/>
                    </a:lnTo>
                    <a:lnTo>
                      <a:pt x="33" y="416"/>
                    </a:lnTo>
                    <a:lnTo>
                      <a:pt x="55" y="421"/>
                    </a:lnTo>
                    <a:lnTo>
                      <a:pt x="77" y="407"/>
                    </a:lnTo>
                    <a:lnTo>
                      <a:pt x="89" y="420"/>
                    </a:lnTo>
                    <a:lnTo>
                      <a:pt x="71" y="431"/>
                    </a:lnTo>
                    <a:lnTo>
                      <a:pt x="118" y="418"/>
                    </a:lnTo>
                    <a:lnTo>
                      <a:pt x="126" y="403"/>
                    </a:lnTo>
                    <a:lnTo>
                      <a:pt x="119" y="394"/>
                    </a:lnTo>
                    <a:lnTo>
                      <a:pt x="123" y="379"/>
                    </a:lnTo>
                    <a:lnTo>
                      <a:pt x="100" y="360"/>
                    </a:lnTo>
                    <a:lnTo>
                      <a:pt x="99" y="343"/>
                    </a:lnTo>
                    <a:lnTo>
                      <a:pt x="346" y="312"/>
                    </a:lnTo>
                    <a:lnTo>
                      <a:pt x="323" y="228"/>
                    </a:lnTo>
                    <a:lnTo>
                      <a:pt x="333" y="178"/>
                    </a:lnTo>
                    <a:lnTo>
                      <a:pt x="300" y="112"/>
                    </a:lnTo>
                    <a:lnTo>
                      <a:pt x="262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6" name="Freeform 124"/>
              <p:cNvSpPr>
                <a:spLocks noChangeAspect="1"/>
              </p:cNvSpPr>
              <p:nvPr/>
            </p:nvSpPr>
            <p:spPr bwMode="auto">
              <a:xfrm>
                <a:off x="4022" y="3030"/>
                <a:ext cx="449" cy="405"/>
              </a:xfrm>
              <a:custGeom>
                <a:avLst/>
                <a:gdLst>
                  <a:gd name="T0" fmla="*/ 36 w 449"/>
                  <a:gd name="T1" fmla="*/ 177 h 405"/>
                  <a:gd name="T2" fmla="*/ 68 w 449"/>
                  <a:gd name="T3" fmla="*/ 243 h 405"/>
                  <a:gd name="T4" fmla="*/ 58 w 449"/>
                  <a:gd name="T5" fmla="*/ 293 h 405"/>
                  <a:gd name="T6" fmla="*/ 81 w 449"/>
                  <a:gd name="T7" fmla="*/ 377 h 405"/>
                  <a:gd name="T8" fmla="*/ 101 w 449"/>
                  <a:gd name="T9" fmla="*/ 405 h 405"/>
                  <a:gd name="T10" fmla="*/ 356 w 449"/>
                  <a:gd name="T11" fmla="*/ 382 h 405"/>
                  <a:gd name="T12" fmla="*/ 359 w 449"/>
                  <a:gd name="T13" fmla="*/ 399 h 405"/>
                  <a:gd name="T14" fmla="*/ 374 w 449"/>
                  <a:gd name="T15" fmla="*/ 401 h 405"/>
                  <a:gd name="T16" fmla="*/ 368 w 449"/>
                  <a:gd name="T17" fmla="*/ 360 h 405"/>
                  <a:gd name="T18" fmla="*/ 377 w 449"/>
                  <a:gd name="T19" fmla="*/ 348 h 405"/>
                  <a:gd name="T20" fmla="*/ 415 w 449"/>
                  <a:gd name="T21" fmla="*/ 355 h 405"/>
                  <a:gd name="T22" fmla="*/ 420 w 449"/>
                  <a:gd name="T23" fmla="*/ 325 h 405"/>
                  <a:gd name="T24" fmla="*/ 413 w 449"/>
                  <a:gd name="T25" fmla="*/ 286 h 405"/>
                  <a:gd name="T26" fmla="*/ 429 w 449"/>
                  <a:gd name="T27" fmla="*/ 275 h 405"/>
                  <a:gd name="T28" fmla="*/ 449 w 449"/>
                  <a:gd name="T29" fmla="*/ 200 h 405"/>
                  <a:gd name="T30" fmla="*/ 434 w 449"/>
                  <a:gd name="T31" fmla="*/ 197 h 405"/>
                  <a:gd name="T32" fmla="*/ 368 w 449"/>
                  <a:gd name="T33" fmla="*/ 104 h 405"/>
                  <a:gd name="T34" fmla="*/ 242 w 449"/>
                  <a:gd name="T35" fmla="*/ 0 h 405"/>
                  <a:gd name="T36" fmla="*/ 0 w 449"/>
                  <a:gd name="T37" fmla="*/ 66 h 405"/>
                  <a:gd name="T38" fmla="*/ 36 w 449"/>
                  <a:gd name="T39" fmla="*/ 177 h 405"/>
                  <a:gd name="T40" fmla="*/ 36 w 449"/>
                  <a:gd name="T41" fmla="*/ 177 h 40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49" h="405">
                    <a:moveTo>
                      <a:pt x="36" y="177"/>
                    </a:moveTo>
                    <a:lnTo>
                      <a:pt x="68" y="243"/>
                    </a:lnTo>
                    <a:lnTo>
                      <a:pt x="58" y="293"/>
                    </a:lnTo>
                    <a:lnTo>
                      <a:pt x="81" y="377"/>
                    </a:lnTo>
                    <a:lnTo>
                      <a:pt x="101" y="405"/>
                    </a:lnTo>
                    <a:lnTo>
                      <a:pt x="356" y="382"/>
                    </a:lnTo>
                    <a:lnTo>
                      <a:pt x="359" y="399"/>
                    </a:lnTo>
                    <a:lnTo>
                      <a:pt x="374" y="401"/>
                    </a:lnTo>
                    <a:lnTo>
                      <a:pt x="368" y="360"/>
                    </a:lnTo>
                    <a:lnTo>
                      <a:pt x="377" y="348"/>
                    </a:lnTo>
                    <a:lnTo>
                      <a:pt x="415" y="355"/>
                    </a:lnTo>
                    <a:lnTo>
                      <a:pt x="420" y="325"/>
                    </a:lnTo>
                    <a:lnTo>
                      <a:pt x="413" y="286"/>
                    </a:lnTo>
                    <a:lnTo>
                      <a:pt x="429" y="275"/>
                    </a:lnTo>
                    <a:lnTo>
                      <a:pt x="449" y="200"/>
                    </a:lnTo>
                    <a:lnTo>
                      <a:pt x="434" y="197"/>
                    </a:lnTo>
                    <a:lnTo>
                      <a:pt x="368" y="104"/>
                    </a:lnTo>
                    <a:lnTo>
                      <a:pt x="242" y="0"/>
                    </a:lnTo>
                    <a:lnTo>
                      <a:pt x="0" y="66"/>
                    </a:lnTo>
                    <a:lnTo>
                      <a:pt x="36" y="177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7" name="Freeform 125"/>
              <p:cNvSpPr>
                <a:spLocks noChangeAspect="1"/>
              </p:cNvSpPr>
              <p:nvPr/>
            </p:nvSpPr>
            <p:spPr bwMode="auto">
              <a:xfrm>
                <a:off x="4442" y="2654"/>
                <a:ext cx="410" cy="337"/>
              </a:xfrm>
              <a:custGeom>
                <a:avLst/>
                <a:gdLst>
                  <a:gd name="T0" fmla="*/ 25 w 410"/>
                  <a:gd name="T1" fmla="*/ 202 h 337"/>
                  <a:gd name="T2" fmla="*/ 0 w 410"/>
                  <a:gd name="T3" fmla="*/ 270 h 337"/>
                  <a:gd name="T4" fmla="*/ 1 w 410"/>
                  <a:gd name="T5" fmla="*/ 272 h 337"/>
                  <a:gd name="T6" fmla="*/ 80 w 410"/>
                  <a:gd name="T7" fmla="*/ 258 h 337"/>
                  <a:gd name="T8" fmla="*/ 202 w 410"/>
                  <a:gd name="T9" fmla="*/ 337 h 337"/>
                  <a:gd name="T10" fmla="*/ 249 w 410"/>
                  <a:gd name="T11" fmla="*/ 325 h 337"/>
                  <a:gd name="T12" fmla="*/ 311 w 410"/>
                  <a:gd name="T13" fmla="*/ 226 h 337"/>
                  <a:gd name="T14" fmla="*/ 365 w 410"/>
                  <a:gd name="T15" fmla="*/ 204 h 337"/>
                  <a:gd name="T16" fmla="*/ 381 w 410"/>
                  <a:gd name="T17" fmla="*/ 176 h 337"/>
                  <a:gd name="T18" fmla="*/ 322 w 410"/>
                  <a:gd name="T19" fmla="*/ 189 h 337"/>
                  <a:gd name="T20" fmla="*/ 305 w 410"/>
                  <a:gd name="T21" fmla="*/ 169 h 337"/>
                  <a:gd name="T22" fmla="*/ 342 w 410"/>
                  <a:gd name="T23" fmla="*/ 158 h 337"/>
                  <a:gd name="T24" fmla="*/ 342 w 410"/>
                  <a:gd name="T25" fmla="*/ 146 h 337"/>
                  <a:gd name="T26" fmla="*/ 300 w 410"/>
                  <a:gd name="T27" fmla="*/ 134 h 337"/>
                  <a:gd name="T28" fmla="*/ 350 w 410"/>
                  <a:gd name="T29" fmla="*/ 114 h 337"/>
                  <a:gd name="T30" fmla="*/ 348 w 410"/>
                  <a:gd name="T31" fmla="*/ 133 h 337"/>
                  <a:gd name="T32" fmla="*/ 380 w 410"/>
                  <a:gd name="T33" fmla="*/ 132 h 337"/>
                  <a:gd name="T34" fmla="*/ 397 w 410"/>
                  <a:gd name="T35" fmla="*/ 97 h 337"/>
                  <a:gd name="T36" fmla="*/ 410 w 410"/>
                  <a:gd name="T37" fmla="*/ 96 h 337"/>
                  <a:gd name="T38" fmla="*/ 402 w 410"/>
                  <a:gd name="T39" fmla="*/ 65 h 337"/>
                  <a:gd name="T40" fmla="*/ 379 w 410"/>
                  <a:gd name="T41" fmla="*/ 97 h 337"/>
                  <a:gd name="T42" fmla="*/ 354 w 410"/>
                  <a:gd name="T43" fmla="*/ 30 h 337"/>
                  <a:gd name="T44" fmla="*/ 368 w 410"/>
                  <a:gd name="T45" fmla="*/ 25 h 337"/>
                  <a:gd name="T46" fmla="*/ 391 w 410"/>
                  <a:gd name="T47" fmla="*/ 43 h 337"/>
                  <a:gd name="T48" fmla="*/ 375 w 410"/>
                  <a:gd name="T49" fmla="*/ 14 h 337"/>
                  <a:gd name="T50" fmla="*/ 357 w 410"/>
                  <a:gd name="T51" fmla="*/ 0 h 337"/>
                  <a:gd name="T52" fmla="*/ 90 w 410"/>
                  <a:gd name="T53" fmla="*/ 60 h 337"/>
                  <a:gd name="T54" fmla="*/ 57 w 410"/>
                  <a:gd name="T55" fmla="*/ 156 h 337"/>
                  <a:gd name="T56" fmla="*/ 25 w 410"/>
                  <a:gd name="T57" fmla="*/ 202 h 3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10" h="337">
                    <a:moveTo>
                      <a:pt x="25" y="202"/>
                    </a:moveTo>
                    <a:lnTo>
                      <a:pt x="0" y="270"/>
                    </a:lnTo>
                    <a:lnTo>
                      <a:pt x="1" y="272"/>
                    </a:lnTo>
                    <a:lnTo>
                      <a:pt x="80" y="258"/>
                    </a:lnTo>
                    <a:lnTo>
                      <a:pt x="202" y="337"/>
                    </a:lnTo>
                    <a:lnTo>
                      <a:pt x="249" y="325"/>
                    </a:lnTo>
                    <a:lnTo>
                      <a:pt x="311" y="226"/>
                    </a:lnTo>
                    <a:lnTo>
                      <a:pt x="365" y="204"/>
                    </a:lnTo>
                    <a:lnTo>
                      <a:pt x="381" y="176"/>
                    </a:lnTo>
                    <a:lnTo>
                      <a:pt x="322" y="189"/>
                    </a:lnTo>
                    <a:lnTo>
                      <a:pt x="305" y="169"/>
                    </a:lnTo>
                    <a:lnTo>
                      <a:pt x="342" y="158"/>
                    </a:lnTo>
                    <a:lnTo>
                      <a:pt x="342" y="146"/>
                    </a:lnTo>
                    <a:lnTo>
                      <a:pt x="300" y="134"/>
                    </a:lnTo>
                    <a:lnTo>
                      <a:pt x="350" y="114"/>
                    </a:lnTo>
                    <a:lnTo>
                      <a:pt x="348" y="133"/>
                    </a:lnTo>
                    <a:lnTo>
                      <a:pt x="380" y="132"/>
                    </a:lnTo>
                    <a:lnTo>
                      <a:pt x="397" y="97"/>
                    </a:lnTo>
                    <a:lnTo>
                      <a:pt x="410" y="96"/>
                    </a:lnTo>
                    <a:lnTo>
                      <a:pt x="402" y="65"/>
                    </a:lnTo>
                    <a:lnTo>
                      <a:pt x="379" y="97"/>
                    </a:lnTo>
                    <a:lnTo>
                      <a:pt x="354" y="30"/>
                    </a:lnTo>
                    <a:lnTo>
                      <a:pt x="368" y="25"/>
                    </a:lnTo>
                    <a:lnTo>
                      <a:pt x="391" y="43"/>
                    </a:lnTo>
                    <a:lnTo>
                      <a:pt x="375" y="14"/>
                    </a:lnTo>
                    <a:lnTo>
                      <a:pt x="357" y="0"/>
                    </a:lnTo>
                    <a:lnTo>
                      <a:pt x="90" y="60"/>
                    </a:lnTo>
                    <a:lnTo>
                      <a:pt x="57" y="156"/>
                    </a:lnTo>
                    <a:lnTo>
                      <a:pt x="25" y="202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8" name="Freeform 126"/>
              <p:cNvSpPr>
                <a:spLocks noChangeAspect="1"/>
              </p:cNvSpPr>
              <p:nvPr/>
            </p:nvSpPr>
            <p:spPr bwMode="auto">
              <a:xfrm>
                <a:off x="656" y="2046"/>
                <a:ext cx="678" cy="1151"/>
              </a:xfrm>
              <a:custGeom>
                <a:avLst/>
                <a:gdLst>
                  <a:gd name="T0" fmla="*/ 26 w 678"/>
                  <a:gd name="T1" fmla="*/ 239 h 1151"/>
                  <a:gd name="T2" fmla="*/ 9 w 678"/>
                  <a:gd name="T3" fmla="*/ 331 h 1151"/>
                  <a:gd name="T4" fmla="*/ 83 w 678"/>
                  <a:gd name="T5" fmla="*/ 475 h 1151"/>
                  <a:gd name="T6" fmla="*/ 95 w 678"/>
                  <a:gd name="T7" fmla="*/ 465 h 1151"/>
                  <a:gd name="T8" fmla="*/ 119 w 678"/>
                  <a:gd name="T9" fmla="*/ 527 h 1151"/>
                  <a:gd name="T10" fmla="*/ 83 w 678"/>
                  <a:gd name="T11" fmla="*/ 484 h 1151"/>
                  <a:gd name="T12" fmla="*/ 77 w 678"/>
                  <a:gd name="T13" fmla="*/ 553 h 1151"/>
                  <a:gd name="T14" fmla="*/ 118 w 678"/>
                  <a:gd name="T15" fmla="*/ 594 h 1151"/>
                  <a:gd name="T16" fmla="*/ 94 w 678"/>
                  <a:gd name="T17" fmla="*/ 651 h 1151"/>
                  <a:gd name="T18" fmla="*/ 174 w 678"/>
                  <a:gd name="T19" fmla="*/ 805 h 1151"/>
                  <a:gd name="T20" fmla="*/ 159 w 678"/>
                  <a:gd name="T21" fmla="*/ 862 h 1151"/>
                  <a:gd name="T22" fmla="*/ 257 w 678"/>
                  <a:gd name="T23" fmla="*/ 904 h 1151"/>
                  <a:gd name="T24" fmla="*/ 294 w 678"/>
                  <a:gd name="T25" fmla="*/ 948 h 1151"/>
                  <a:gd name="T26" fmla="*/ 337 w 678"/>
                  <a:gd name="T27" fmla="*/ 962 h 1151"/>
                  <a:gd name="T28" fmla="*/ 338 w 678"/>
                  <a:gd name="T29" fmla="*/ 991 h 1151"/>
                  <a:gd name="T30" fmla="*/ 364 w 678"/>
                  <a:gd name="T31" fmla="*/ 995 h 1151"/>
                  <a:gd name="T32" fmla="*/ 424 w 678"/>
                  <a:gd name="T33" fmla="*/ 1083 h 1151"/>
                  <a:gd name="T34" fmla="*/ 426 w 678"/>
                  <a:gd name="T35" fmla="*/ 1146 h 1151"/>
                  <a:gd name="T36" fmla="*/ 678 w 678"/>
                  <a:gd name="T37" fmla="*/ 1151 h 1151"/>
                  <a:gd name="T38" fmla="*/ 661 w 678"/>
                  <a:gd name="T39" fmla="*/ 1127 h 1151"/>
                  <a:gd name="T40" fmla="*/ 667 w 678"/>
                  <a:gd name="T41" fmla="*/ 1089 h 1151"/>
                  <a:gd name="T42" fmla="*/ 536 w 678"/>
                  <a:gd name="T43" fmla="*/ 954 h 1151"/>
                  <a:gd name="T44" fmla="*/ 552 w 678"/>
                  <a:gd name="T45" fmla="*/ 962 h 1151"/>
                  <a:gd name="T46" fmla="*/ 568 w 678"/>
                  <a:gd name="T47" fmla="*/ 970 h 1151"/>
                  <a:gd name="T48" fmla="*/ 352 w 678"/>
                  <a:gd name="T49" fmla="*/ 722 h 1151"/>
                  <a:gd name="T50" fmla="*/ 184 w 678"/>
                  <a:gd name="T51" fmla="*/ 418 h 1151"/>
                  <a:gd name="T52" fmla="*/ 240 w 678"/>
                  <a:gd name="T53" fmla="*/ 50 h 1151"/>
                  <a:gd name="T54" fmla="*/ 61 w 678"/>
                  <a:gd name="T55" fmla="*/ 0 h 1151"/>
                  <a:gd name="T56" fmla="*/ 52 w 678"/>
                  <a:gd name="T57" fmla="*/ 19 h 1151"/>
                  <a:gd name="T58" fmla="*/ 0 w 678"/>
                  <a:gd name="T59" fmla="*/ 158 h 1151"/>
                  <a:gd name="T60" fmla="*/ 26 w 678"/>
                  <a:gd name="T61" fmla="*/ 239 h 1151"/>
                  <a:gd name="T62" fmla="*/ 26 w 678"/>
                  <a:gd name="T63" fmla="*/ 239 h 1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678" h="1151">
                    <a:moveTo>
                      <a:pt x="26" y="239"/>
                    </a:moveTo>
                    <a:lnTo>
                      <a:pt x="9" y="331"/>
                    </a:lnTo>
                    <a:lnTo>
                      <a:pt x="83" y="475"/>
                    </a:lnTo>
                    <a:lnTo>
                      <a:pt x="95" y="465"/>
                    </a:lnTo>
                    <a:lnTo>
                      <a:pt x="119" y="527"/>
                    </a:lnTo>
                    <a:lnTo>
                      <a:pt x="83" y="484"/>
                    </a:lnTo>
                    <a:lnTo>
                      <a:pt x="77" y="553"/>
                    </a:lnTo>
                    <a:lnTo>
                      <a:pt x="118" y="594"/>
                    </a:lnTo>
                    <a:lnTo>
                      <a:pt x="94" y="651"/>
                    </a:lnTo>
                    <a:lnTo>
                      <a:pt x="174" y="805"/>
                    </a:lnTo>
                    <a:lnTo>
                      <a:pt x="159" y="862"/>
                    </a:lnTo>
                    <a:lnTo>
                      <a:pt x="257" y="904"/>
                    </a:lnTo>
                    <a:lnTo>
                      <a:pt x="294" y="948"/>
                    </a:lnTo>
                    <a:lnTo>
                      <a:pt x="337" y="962"/>
                    </a:lnTo>
                    <a:lnTo>
                      <a:pt x="338" y="991"/>
                    </a:lnTo>
                    <a:lnTo>
                      <a:pt x="364" y="995"/>
                    </a:lnTo>
                    <a:lnTo>
                      <a:pt x="424" y="1083"/>
                    </a:lnTo>
                    <a:lnTo>
                      <a:pt x="426" y="1146"/>
                    </a:lnTo>
                    <a:lnTo>
                      <a:pt x="678" y="1151"/>
                    </a:lnTo>
                    <a:lnTo>
                      <a:pt x="661" y="1127"/>
                    </a:lnTo>
                    <a:lnTo>
                      <a:pt x="667" y="1089"/>
                    </a:lnTo>
                    <a:lnTo>
                      <a:pt x="536" y="954"/>
                    </a:lnTo>
                    <a:lnTo>
                      <a:pt x="552" y="962"/>
                    </a:lnTo>
                    <a:lnTo>
                      <a:pt x="568" y="970"/>
                    </a:lnTo>
                    <a:lnTo>
                      <a:pt x="352" y="722"/>
                    </a:lnTo>
                    <a:lnTo>
                      <a:pt x="184" y="418"/>
                    </a:lnTo>
                    <a:lnTo>
                      <a:pt x="240" y="50"/>
                    </a:lnTo>
                    <a:lnTo>
                      <a:pt x="61" y="0"/>
                    </a:lnTo>
                    <a:lnTo>
                      <a:pt x="52" y="19"/>
                    </a:lnTo>
                    <a:lnTo>
                      <a:pt x="0" y="158"/>
                    </a:lnTo>
                    <a:lnTo>
                      <a:pt x="26" y="239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9" name="Freeform 127"/>
              <p:cNvSpPr>
                <a:spLocks noChangeAspect="1"/>
              </p:cNvSpPr>
              <p:nvPr/>
            </p:nvSpPr>
            <p:spPr bwMode="auto">
              <a:xfrm>
                <a:off x="856" y="1340"/>
                <a:ext cx="296" cy="370"/>
              </a:xfrm>
              <a:custGeom>
                <a:avLst/>
                <a:gdLst>
                  <a:gd name="T0" fmla="*/ 16 w 296"/>
                  <a:gd name="T1" fmla="*/ 98 h 370"/>
                  <a:gd name="T2" fmla="*/ 13 w 296"/>
                  <a:gd name="T3" fmla="*/ 214 h 370"/>
                  <a:gd name="T4" fmla="*/ 27 w 296"/>
                  <a:gd name="T5" fmla="*/ 213 h 370"/>
                  <a:gd name="T6" fmla="*/ 19 w 296"/>
                  <a:gd name="T7" fmla="*/ 239 h 370"/>
                  <a:gd name="T8" fmla="*/ 8 w 296"/>
                  <a:gd name="T9" fmla="*/ 224 h 370"/>
                  <a:gd name="T10" fmla="*/ 0 w 296"/>
                  <a:gd name="T11" fmla="*/ 253 h 370"/>
                  <a:gd name="T12" fmla="*/ 43 w 296"/>
                  <a:gd name="T13" fmla="*/ 276 h 370"/>
                  <a:gd name="T14" fmla="*/ 44 w 296"/>
                  <a:gd name="T15" fmla="*/ 286 h 370"/>
                  <a:gd name="T16" fmla="*/ 56 w 296"/>
                  <a:gd name="T17" fmla="*/ 287 h 370"/>
                  <a:gd name="T18" fmla="*/ 112 w 296"/>
                  <a:gd name="T19" fmla="*/ 370 h 370"/>
                  <a:gd name="T20" fmla="*/ 172 w 296"/>
                  <a:gd name="T21" fmla="*/ 365 h 370"/>
                  <a:gd name="T22" fmla="*/ 296 w 296"/>
                  <a:gd name="T23" fmla="*/ 31 h 370"/>
                  <a:gd name="T24" fmla="*/ 174 w 296"/>
                  <a:gd name="T25" fmla="*/ 0 h 370"/>
                  <a:gd name="T26" fmla="*/ 179 w 296"/>
                  <a:gd name="T27" fmla="*/ 79 h 370"/>
                  <a:gd name="T28" fmla="*/ 162 w 296"/>
                  <a:gd name="T29" fmla="*/ 144 h 370"/>
                  <a:gd name="T30" fmla="*/ 159 w 296"/>
                  <a:gd name="T31" fmla="*/ 178 h 370"/>
                  <a:gd name="T32" fmla="*/ 117 w 296"/>
                  <a:gd name="T33" fmla="*/ 193 h 370"/>
                  <a:gd name="T34" fmla="*/ 113 w 296"/>
                  <a:gd name="T35" fmla="*/ 176 h 370"/>
                  <a:gd name="T36" fmla="*/ 147 w 296"/>
                  <a:gd name="T37" fmla="*/ 153 h 370"/>
                  <a:gd name="T38" fmla="*/ 145 w 296"/>
                  <a:gd name="T39" fmla="*/ 136 h 370"/>
                  <a:gd name="T40" fmla="*/ 114 w 296"/>
                  <a:gd name="T41" fmla="*/ 139 h 370"/>
                  <a:gd name="T42" fmla="*/ 136 w 296"/>
                  <a:gd name="T43" fmla="*/ 119 h 370"/>
                  <a:gd name="T44" fmla="*/ 153 w 296"/>
                  <a:gd name="T45" fmla="*/ 104 h 370"/>
                  <a:gd name="T46" fmla="*/ 17 w 296"/>
                  <a:gd name="T47" fmla="*/ 26 h 370"/>
                  <a:gd name="T48" fmla="*/ 7 w 296"/>
                  <a:gd name="T49" fmla="*/ 49 h 370"/>
                  <a:gd name="T50" fmla="*/ 16 w 296"/>
                  <a:gd name="T51" fmla="*/ 98 h 370"/>
                  <a:gd name="T52" fmla="*/ 16 w 296"/>
                  <a:gd name="T53" fmla="*/ 98 h 37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96" h="370">
                    <a:moveTo>
                      <a:pt x="16" y="98"/>
                    </a:moveTo>
                    <a:lnTo>
                      <a:pt x="13" y="214"/>
                    </a:lnTo>
                    <a:lnTo>
                      <a:pt x="27" y="213"/>
                    </a:lnTo>
                    <a:lnTo>
                      <a:pt x="19" y="239"/>
                    </a:lnTo>
                    <a:lnTo>
                      <a:pt x="8" y="224"/>
                    </a:lnTo>
                    <a:lnTo>
                      <a:pt x="0" y="253"/>
                    </a:lnTo>
                    <a:lnTo>
                      <a:pt x="43" y="276"/>
                    </a:lnTo>
                    <a:lnTo>
                      <a:pt x="44" y="286"/>
                    </a:lnTo>
                    <a:lnTo>
                      <a:pt x="56" y="287"/>
                    </a:lnTo>
                    <a:lnTo>
                      <a:pt x="112" y="370"/>
                    </a:lnTo>
                    <a:lnTo>
                      <a:pt x="172" y="365"/>
                    </a:lnTo>
                    <a:lnTo>
                      <a:pt x="296" y="31"/>
                    </a:lnTo>
                    <a:lnTo>
                      <a:pt x="174" y="0"/>
                    </a:lnTo>
                    <a:lnTo>
                      <a:pt x="179" y="79"/>
                    </a:lnTo>
                    <a:lnTo>
                      <a:pt x="162" y="144"/>
                    </a:lnTo>
                    <a:lnTo>
                      <a:pt x="159" y="178"/>
                    </a:lnTo>
                    <a:lnTo>
                      <a:pt x="117" y="193"/>
                    </a:lnTo>
                    <a:lnTo>
                      <a:pt x="113" y="176"/>
                    </a:lnTo>
                    <a:lnTo>
                      <a:pt x="147" y="153"/>
                    </a:lnTo>
                    <a:lnTo>
                      <a:pt x="145" y="136"/>
                    </a:lnTo>
                    <a:lnTo>
                      <a:pt x="114" y="139"/>
                    </a:lnTo>
                    <a:lnTo>
                      <a:pt x="136" y="119"/>
                    </a:lnTo>
                    <a:lnTo>
                      <a:pt x="153" y="104"/>
                    </a:lnTo>
                    <a:lnTo>
                      <a:pt x="17" y="26"/>
                    </a:lnTo>
                    <a:lnTo>
                      <a:pt x="7" y="49"/>
                    </a:lnTo>
                    <a:lnTo>
                      <a:pt x="16" y="98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40" name="Freeform 128"/>
              <p:cNvSpPr>
                <a:spLocks noChangeAspect="1"/>
              </p:cNvSpPr>
              <p:nvPr/>
            </p:nvSpPr>
            <p:spPr bwMode="auto">
              <a:xfrm>
                <a:off x="717" y="1603"/>
                <a:ext cx="318" cy="491"/>
              </a:xfrm>
              <a:custGeom>
                <a:avLst/>
                <a:gdLst>
                  <a:gd name="T0" fmla="*/ 0 w 318"/>
                  <a:gd name="T1" fmla="*/ 443 h 491"/>
                  <a:gd name="T2" fmla="*/ 26 w 318"/>
                  <a:gd name="T3" fmla="*/ 293 h 491"/>
                  <a:gd name="T4" fmla="*/ 59 w 318"/>
                  <a:gd name="T5" fmla="*/ 249 h 491"/>
                  <a:gd name="T6" fmla="*/ 136 w 318"/>
                  <a:gd name="T7" fmla="*/ 0 h 491"/>
                  <a:gd name="T8" fmla="*/ 182 w 318"/>
                  <a:gd name="T9" fmla="*/ 10 h 491"/>
                  <a:gd name="T10" fmla="*/ 184 w 318"/>
                  <a:gd name="T11" fmla="*/ 22 h 491"/>
                  <a:gd name="T12" fmla="*/ 195 w 318"/>
                  <a:gd name="T13" fmla="*/ 23 h 491"/>
                  <a:gd name="T14" fmla="*/ 252 w 318"/>
                  <a:gd name="T15" fmla="*/ 106 h 491"/>
                  <a:gd name="T16" fmla="*/ 318 w 318"/>
                  <a:gd name="T17" fmla="*/ 107 h 491"/>
                  <a:gd name="T18" fmla="*/ 174 w 318"/>
                  <a:gd name="T19" fmla="*/ 491 h 491"/>
                  <a:gd name="T20" fmla="*/ 0 w 318"/>
                  <a:gd name="T21" fmla="*/ 443 h 491"/>
                  <a:gd name="T22" fmla="*/ 0 w 318"/>
                  <a:gd name="T23" fmla="*/ 443 h 4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18" h="491">
                    <a:moveTo>
                      <a:pt x="0" y="443"/>
                    </a:moveTo>
                    <a:lnTo>
                      <a:pt x="26" y="293"/>
                    </a:lnTo>
                    <a:lnTo>
                      <a:pt x="59" y="249"/>
                    </a:lnTo>
                    <a:lnTo>
                      <a:pt x="136" y="0"/>
                    </a:lnTo>
                    <a:lnTo>
                      <a:pt x="182" y="10"/>
                    </a:lnTo>
                    <a:lnTo>
                      <a:pt x="184" y="22"/>
                    </a:lnTo>
                    <a:lnTo>
                      <a:pt x="195" y="23"/>
                    </a:lnTo>
                    <a:lnTo>
                      <a:pt x="252" y="106"/>
                    </a:lnTo>
                    <a:lnTo>
                      <a:pt x="318" y="107"/>
                    </a:lnTo>
                    <a:lnTo>
                      <a:pt x="174" y="491"/>
                    </a:lnTo>
                    <a:lnTo>
                      <a:pt x="0" y="443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41" name="Freeform 129"/>
              <p:cNvSpPr>
                <a:spLocks noChangeAspect="1"/>
              </p:cNvSpPr>
              <p:nvPr/>
            </p:nvSpPr>
            <p:spPr bwMode="auto">
              <a:xfrm>
                <a:off x="2479" y="3201"/>
                <a:ext cx="816" cy="849"/>
              </a:xfrm>
              <a:custGeom>
                <a:avLst/>
                <a:gdLst>
                  <a:gd name="T0" fmla="*/ 105 w 816"/>
                  <a:gd name="T1" fmla="*/ 151 h 849"/>
                  <a:gd name="T2" fmla="*/ 689 w 816"/>
                  <a:gd name="T3" fmla="*/ 31 h 849"/>
                  <a:gd name="T4" fmla="*/ 712 w 816"/>
                  <a:gd name="T5" fmla="*/ 0 h 849"/>
                  <a:gd name="T6" fmla="*/ 721 w 816"/>
                  <a:gd name="T7" fmla="*/ 11 h 849"/>
                  <a:gd name="T8" fmla="*/ 754 w 816"/>
                  <a:gd name="T9" fmla="*/ 10 h 849"/>
                  <a:gd name="T10" fmla="*/ 766 w 816"/>
                  <a:gd name="T11" fmla="*/ 183 h 849"/>
                  <a:gd name="T12" fmla="*/ 816 w 816"/>
                  <a:gd name="T13" fmla="*/ 266 h 849"/>
                  <a:gd name="T14" fmla="*/ 801 w 816"/>
                  <a:gd name="T15" fmla="*/ 333 h 849"/>
                  <a:gd name="T16" fmla="*/ 806 w 816"/>
                  <a:gd name="T17" fmla="*/ 389 h 849"/>
                  <a:gd name="T18" fmla="*/ 787 w 816"/>
                  <a:gd name="T19" fmla="*/ 417 h 849"/>
                  <a:gd name="T20" fmla="*/ 796 w 816"/>
                  <a:gd name="T21" fmla="*/ 427 h 849"/>
                  <a:gd name="T22" fmla="*/ 745 w 816"/>
                  <a:gd name="T23" fmla="*/ 443 h 849"/>
                  <a:gd name="T24" fmla="*/ 705 w 816"/>
                  <a:gd name="T25" fmla="*/ 449 h 849"/>
                  <a:gd name="T26" fmla="*/ 711 w 816"/>
                  <a:gd name="T27" fmla="*/ 420 h 849"/>
                  <a:gd name="T28" fmla="*/ 690 w 816"/>
                  <a:gd name="T29" fmla="*/ 438 h 849"/>
                  <a:gd name="T30" fmla="*/ 694 w 816"/>
                  <a:gd name="T31" fmla="*/ 471 h 849"/>
                  <a:gd name="T32" fmla="*/ 666 w 816"/>
                  <a:gd name="T33" fmla="*/ 508 h 849"/>
                  <a:gd name="T34" fmla="*/ 523 w 816"/>
                  <a:gd name="T35" fmla="*/ 588 h 849"/>
                  <a:gd name="T36" fmla="*/ 478 w 816"/>
                  <a:gd name="T37" fmla="*/ 637 h 849"/>
                  <a:gd name="T38" fmla="*/ 439 w 816"/>
                  <a:gd name="T39" fmla="*/ 742 h 849"/>
                  <a:gd name="T40" fmla="*/ 479 w 816"/>
                  <a:gd name="T41" fmla="*/ 848 h 849"/>
                  <a:gd name="T42" fmla="*/ 444 w 816"/>
                  <a:gd name="T43" fmla="*/ 849 h 849"/>
                  <a:gd name="T44" fmla="*/ 284 w 816"/>
                  <a:gd name="T45" fmla="*/ 799 h 849"/>
                  <a:gd name="T46" fmla="*/ 265 w 816"/>
                  <a:gd name="T47" fmla="*/ 754 h 849"/>
                  <a:gd name="T48" fmla="*/ 247 w 816"/>
                  <a:gd name="T49" fmla="*/ 734 h 849"/>
                  <a:gd name="T50" fmla="*/ 240 w 816"/>
                  <a:gd name="T51" fmla="*/ 672 h 849"/>
                  <a:gd name="T52" fmla="*/ 208 w 816"/>
                  <a:gd name="T53" fmla="*/ 651 h 849"/>
                  <a:gd name="T54" fmla="*/ 117 w 816"/>
                  <a:gd name="T55" fmla="*/ 492 h 849"/>
                  <a:gd name="T56" fmla="*/ 74 w 816"/>
                  <a:gd name="T57" fmla="*/ 462 h 849"/>
                  <a:gd name="T58" fmla="*/ 61 w 816"/>
                  <a:gd name="T59" fmla="*/ 437 h 849"/>
                  <a:gd name="T60" fmla="*/ 105 w 816"/>
                  <a:gd name="T61" fmla="*/ 151 h 8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816" h="849">
                    <a:moveTo>
                      <a:pt x="105" y="151"/>
                    </a:moveTo>
                    <a:cubicBezTo>
                      <a:pt x="210" y="83"/>
                      <a:pt x="588" y="56"/>
                      <a:pt x="689" y="31"/>
                    </a:cubicBezTo>
                    <a:lnTo>
                      <a:pt x="712" y="0"/>
                    </a:lnTo>
                    <a:lnTo>
                      <a:pt x="721" y="11"/>
                    </a:lnTo>
                    <a:lnTo>
                      <a:pt x="754" y="10"/>
                    </a:lnTo>
                    <a:lnTo>
                      <a:pt x="766" y="183"/>
                    </a:lnTo>
                    <a:lnTo>
                      <a:pt x="816" y="266"/>
                    </a:lnTo>
                    <a:lnTo>
                      <a:pt x="801" y="333"/>
                    </a:lnTo>
                    <a:lnTo>
                      <a:pt x="806" y="389"/>
                    </a:lnTo>
                    <a:lnTo>
                      <a:pt x="787" y="417"/>
                    </a:lnTo>
                    <a:lnTo>
                      <a:pt x="796" y="427"/>
                    </a:lnTo>
                    <a:lnTo>
                      <a:pt x="745" y="443"/>
                    </a:lnTo>
                    <a:lnTo>
                      <a:pt x="705" y="449"/>
                    </a:lnTo>
                    <a:lnTo>
                      <a:pt x="711" y="420"/>
                    </a:lnTo>
                    <a:lnTo>
                      <a:pt x="690" y="438"/>
                    </a:lnTo>
                    <a:lnTo>
                      <a:pt x="694" y="471"/>
                    </a:lnTo>
                    <a:lnTo>
                      <a:pt x="666" y="508"/>
                    </a:lnTo>
                    <a:lnTo>
                      <a:pt x="523" y="588"/>
                    </a:lnTo>
                    <a:lnTo>
                      <a:pt x="478" y="637"/>
                    </a:lnTo>
                    <a:lnTo>
                      <a:pt x="439" y="742"/>
                    </a:lnTo>
                    <a:lnTo>
                      <a:pt x="479" y="848"/>
                    </a:lnTo>
                    <a:lnTo>
                      <a:pt x="444" y="849"/>
                    </a:lnTo>
                    <a:lnTo>
                      <a:pt x="284" y="799"/>
                    </a:lnTo>
                    <a:lnTo>
                      <a:pt x="265" y="754"/>
                    </a:lnTo>
                    <a:lnTo>
                      <a:pt x="247" y="734"/>
                    </a:lnTo>
                    <a:lnTo>
                      <a:pt x="240" y="672"/>
                    </a:lnTo>
                    <a:lnTo>
                      <a:pt x="208" y="651"/>
                    </a:lnTo>
                    <a:lnTo>
                      <a:pt x="117" y="492"/>
                    </a:lnTo>
                    <a:lnTo>
                      <a:pt x="74" y="462"/>
                    </a:lnTo>
                    <a:lnTo>
                      <a:pt x="61" y="437"/>
                    </a:lnTo>
                    <a:cubicBezTo>
                      <a:pt x="66" y="385"/>
                      <a:pt x="0" y="219"/>
                      <a:pt x="105" y="151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42" name="Freeform 130"/>
              <p:cNvSpPr>
                <a:spLocks noChangeAspect="1"/>
              </p:cNvSpPr>
              <p:nvPr/>
            </p:nvSpPr>
            <p:spPr bwMode="auto">
              <a:xfrm rot="-125859">
                <a:off x="3868" y="3379"/>
                <a:ext cx="804" cy="594"/>
              </a:xfrm>
              <a:custGeom>
                <a:avLst/>
                <a:gdLst>
                  <a:gd name="T0" fmla="*/ 0 w 709"/>
                  <a:gd name="T1" fmla="*/ 84 h 524"/>
                  <a:gd name="T2" fmla="*/ 32 w 709"/>
                  <a:gd name="T3" fmla="*/ 112 h 524"/>
                  <a:gd name="T4" fmla="*/ 26 w 709"/>
                  <a:gd name="T5" fmla="*/ 133 h 524"/>
                  <a:gd name="T6" fmla="*/ 36 w 709"/>
                  <a:gd name="T7" fmla="*/ 146 h 524"/>
                  <a:gd name="T8" fmla="*/ 23 w 709"/>
                  <a:gd name="T9" fmla="*/ 166 h 524"/>
                  <a:gd name="T10" fmla="*/ 161 w 709"/>
                  <a:gd name="T11" fmla="*/ 119 h 524"/>
                  <a:gd name="T12" fmla="*/ 336 w 709"/>
                  <a:gd name="T13" fmla="*/ 230 h 524"/>
                  <a:gd name="T14" fmla="*/ 480 w 709"/>
                  <a:gd name="T15" fmla="*/ 153 h 524"/>
                  <a:gd name="T16" fmla="*/ 564 w 709"/>
                  <a:gd name="T17" fmla="*/ 172 h 524"/>
                  <a:gd name="T18" fmla="*/ 668 w 709"/>
                  <a:gd name="T19" fmla="*/ 273 h 524"/>
                  <a:gd name="T20" fmla="*/ 708 w 709"/>
                  <a:gd name="T21" fmla="*/ 273 h 524"/>
                  <a:gd name="T22" fmla="*/ 740 w 709"/>
                  <a:gd name="T23" fmla="*/ 347 h 524"/>
                  <a:gd name="T24" fmla="*/ 731 w 709"/>
                  <a:gd name="T25" fmla="*/ 483 h 524"/>
                  <a:gd name="T26" fmla="*/ 758 w 709"/>
                  <a:gd name="T27" fmla="*/ 499 h 524"/>
                  <a:gd name="T28" fmla="*/ 761 w 709"/>
                  <a:gd name="T29" fmla="*/ 473 h 524"/>
                  <a:gd name="T30" fmla="*/ 795 w 709"/>
                  <a:gd name="T31" fmla="*/ 473 h 524"/>
                  <a:gd name="T32" fmla="*/ 761 w 709"/>
                  <a:gd name="T33" fmla="*/ 541 h 524"/>
                  <a:gd name="T34" fmla="*/ 852 w 709"/>
                  <a:gd name="T35" fmla="*/ 629 h 524"/>
                  <a:gd name="T36" fmla="*/ 864 w 709"/>
                  <a:gd name="T37" fmla="*/ 604 h 524"/>
                  <a:gd name="T38" fmla="*/ 872 w 709"/>
                  <a:gd name="T39" fmla="*/ 667 h 524"/>
                  <a:gd name="T40" fmla="*/ 902 w 709"/>
                  <a:gd name="T41" fmla="*/ 682 h 524"/>
                  <a:gd name="T42" fmla="*/ 933 w 709"/>
                  <a:gd name="T43" fmla="*/ 757 h 524"/>
                  <a:gd name="T44" fmla="*/ 964 w 709"/>
                  <a:gd name="T45" fmla="*/ 757 h 524"/>
                  <a:gd name="T46" fmla="*/ 1033 w 709"/>
                  <a:gd name="T47" fmla="*/ 830 h 524"/>
                  <a:gd name="T48" fmla="*/ 1069 w 709"/>
                  <a:gd name="T49" fmla="*/ 833 h 524"/>
                  <a:gd name="T50" fmla="*/ 1069 w 709"/>
                  <a:gd name="T51" fmla="*/ 845 h 524"/>
                  <a:gd name="T52" fmla="*/ 1042 w 709"/>
                  <a:gd name="T53" fmla="*/ 865 h 524"/>
                  <a:gd name="T54" fmla="*/ 1102 w 709"/>
                  <a:gd name="T55" fmla="*/ 857 h 524"/>
                  <a:gd name="T56" fmla="*/ 1141 w 709"/>
                  <a:gd name="T57" fmla="*/ 840 h 524"/>
                  <a:gd name="T58" fmla="*/ 1162 w 709"/>
                  <a:gd name="T59" fmla="*/ 740 h 524"/>
                  <a:gd name="T60" fmla="*/ 1173 w 709"/>
                  <a:gd name="T61" fmla="*/ 744 h 524"/>
                  <a:gd name="T62" fmla="*/ 1163 w 709"/>
                  <a:gd name="T63" fmla="*/ 604 h 524"/>
                  <a:gd name="T64" fmla="*/ 1148 w 709"/>
                  <a:gd name="T65" fmla="*/ 566 h 524"/>
                  <a:gd name="T66" fmla="*/ 1023 w 709"/>
                  <a:gd name="T67" fmla="*/ 362 h 524"/>
                  <a:gd name="T68" fmla="*/ 923 w 709"/>
                  <a:gd name="T69" fmla="*/ 172 h 524"/>
                  <a:gd name="T70" fmla="*/ 863 w 709"/>
                  <a:gd name="T71" fmla="*/ 12 h 524"/>
                  <a:gd name="T72" fmla="*/ 847 w 709"/>
                  <a:gd name="T73" fmla="*/ 11 h 524"/>
                  <a:gd name="T74" fmla="*/ 793 w 709"/>
                  <a:gd name="T75" fmla="*/ 0 h 524"/>
                  <a:gd name="T76" fmla="*/ 777 w 709"/>
                  <a:gd name="T77" fmla="*/ 16 h 524"/>
                  <a:gd name="T78" fmla="*/ 786 w 709"/>
                  <a:gd name="T79" fmla="*/ 76 h 524"/>
                  <a:gd name="T80" fmla="*/ 764 w 709"/>
                  <a:gd name="T81" fmla="*/ 74 h 524"/>
                  <a:gd name="T82" fmla="*/ 760 w 709"/>
                  <a:gd name="T83" fmla="*/ 48 h 524"/>
                  <a:gd name="T84" fmla="*/ 387 w 709"/>
                  <a:gd name="T85" fmla="*/ 67 h 524"/>
                  <a:gd name="T86" fmla="*/ 361 w 709"/>
                  <a:gd name="T87" fmla="*/ 26 h 524"/>
                  <a:gd name="T88" fmla="*/ 0 w 709"/>
                  <a:gd name="T89" fmla="*/ 58 h 524"/>
                  <a:gd name="T90" fmla="*/ 0 w 709"/>
                  <a:gd name="T91" fmla="*/ 84 h 524"/>
                  <a:gd name="T92" fmla="*/ 0 w 709"/>
                  <a:gd name="T93" fmla="*/ 84 h 5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09" h="524">
                    <a:moveTo>
                      <a:pt x="0" y="50"/>
                    </a:moveTo>
                    <a:lnTo>
                      <a:pt x="19" y="68"/>
                    </a:lnTo>
                    <a:lnTo>
                      <a:pt x="16" y="80"/>
                    </a:lnTo>
                    <a:lnTo>
                      <a:pt x="22" y="89"/>
                    </a:lnTo>
                    <a:lnTo>
                      <a:pt x="14" y="101"/>
                    </a:lnTo>
                    <a:lnTo>
                      <a:pt x="97" y="72"/>
                    </a:lnTo>
                    <a:lnTo>
                      <a:pt x="203" y="139"/>
                    </a:lnTo>
                    <a:lnTo>
                      <a:pt x="290" y="93"/>
                    </a:lnTo>
                    <a:lnTo>
                      <a:pt x="340" y="104"/>
                    </a:lnTo>
                    <a:lnTo>
                      <a:pt x="404" y="166"/>
                    </a:lnTo>
                    <a:lnTo>
                      <a:pt x="428" y="166"/>
                    </a:lnTo>
                    <a:lnTo>
                      <a:pt x="448" y="210"/>
                    </a:lnTo>
                    <a:lnTo>
                      <a:pt x="443" y="293"/>
                    </a:lnTo>
                    <a:lnTo>
                      <a:pt x="458" y="302"/>
                    </a:lnTo>
                    <a:lnTo>
                      <a:pt x="460" y="287"/>
                    </a:lnTo>
                    <a:lnTo>
                      <a:pt x="481" y="287"/>
                    </a:lnTo>
                    <a:lnTo>
                      <a:pt x="460" y="327"/>
                    </a:lnTo>
                    <a:lnTo>
                      <a:pt x="515" y="381"/>
                    </a:lnTo>
                    <a:lnTo>
                      <a:pt x="523" y="366"/>
                    </a:lnTo>
                    <a:lnTo>
                      <a:pt x="527" y="404"/>
                    </a:lnTo>
                    <a:lnTo>
                      <a:pt x="545" y="413"/>
                    </a:lnTo>
                    <a:lnTo>
                      <a:pt x="564" y="459"/>
                    </a:lnTo>
                    <a:lnTo>
                      <a:pt x="583" y="459"/>
                    </a:lnTo>
                    <a:lnTo>
                      <a:pt x="624" y="503"/>
                    </a:lnTo>
                    <a:lnTo>
                      <a:pt x="647" y="505"/>
                    </a:lnTo>
                    <a:lnTo>
                      <a:pt x="647" y="512"/>
                    </a:lnTo>
                    <a:lnTo>
                      <a:pt x="630" y="524"/>
                    </a:lnTo>
                    <a:lnTo>
                      <a:pt x="667" y="519"/>
                    </a:lnTo>
                    <a:lnTo>
                      <a:pt x="690" y="509"/>
                    </a:lnTo>
                    <a:lnTo>
                      <a:pt x="703" y="448"/>
                    </a:lnTo>
                    <a:lnTo>
                      <a:pt x="709" y="451"/>
                    </a:lnTo>
                    <a:lnTo>
                      <a:pt x="704" y="366"/>
                    </a:lnTo>
                    <a:lnTo>
                      <a:pt x="694" y="342"/>
                    </a:lnTo>
                    <a:lnTo>
                      <a:pt x="618" y="219"/>
                    </a:lnTo>
                    <a:lnTo>
                      <a:pt x="558" y="104"/>
                    </a:lnTo>
                    <a:lnTo>
                      <a:pt x="522" y="8"/>
                    </a:lnTo>
                    <a:lnTo>
                      <a:pt x="512" y="7"/>
                    </a:lnTo>
                    <a:lnTo>
                      <a:pt x="479" y="0"/>
                    </a:lnTo>
                    <a:lnTo>
                      <a:pt x="470" y="10"/>
                    </a:lnTo>
                    <a:lnTo>
                      <a:pt x="475" y="46"/>
                    </a:lnTo>
                    <a:lnTo>
                      <a:pt x="462" y="44"/>
                    </a:lnTo>
                    <a:lnTo>
                      <a:pt x="459" y="29"/>
                    </a:lnTo>
                    <a:lnTo>
                      <a:pt x="234" y="41"/>
                    </a:lnTo>
                    <a:lnTo>
                      <a:pt x="218" y="16"/>
                    </a:lnTo>
                    <a:lnTo>
                      <a:pt x="0" y="35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43" name="Freeform 131"/>
              <p:cNvSpPr>
                <a:spLocks noChangeAspect="1"/>
              </p:cNvSpPr>
              <p:nvPr/>
            </p:nvSpPr>
            <p:spPr bwMode="auto">
              <a:xfrm>
                <a:off x="4527" y="2485"/>
                <a:ext cx="266" cy="236"/>
              </a:xfrm>
              <a:custGeom>
                <a:avLst/>
                <a:gdLst>
                  <a:gd name="T0" fmla="*/ 24 w 266"/>
                  <a:gd name="T1" fmla="*/ 124 h 236"/>
                  <a:gd name="T2" fmla="*/ 92 w 266"/>
                  <a:gd name="T3" fmla="*/ 8 h 236"/>
                  <a:gd name="T4" fmla="*/ 95 w 266"/>
                  <a:gd name="T5" fmla="*/ 9 h 236"/>
                  <a:gd name="T6" fmla="*/ 115 w 266"/>
                  <a:gd name="T7" fmla="*/ 0 h 236"/>
                  <a:gd name="T8" fmla="*/ 129 w 266"/>
                  <a:gd name="T9" fmla="*/ 17 h 236"/>
                  <a:gd name="T10" fmla="*/ 196 w 266"/>
                  <a:gd name="T11" fmla="*/ 36 h 236"/>
                  <a:gd name="T12" fmla="*/ 134 w 266"/>
                  <a:gd name="T13" fmla="*/ 37 h 236"/>
                  <a:gd name="T14" fmla="*/ 201 w 266"/>
                  <a:gd name="T15" fmla="*/ 91 h 236"/>
                  <a:gd name="T16" fmla="*/ 161 w 266"/>
                  <a:gd name="T17" fmla="*/ 87 h 236"/>
                  <a:gd name="T18" fmla="*/ 245 w 266"/>
                  <a:gd name="T19" fmla="*/ 136 h 236"/>
                  <a:gd name="T20" fmla="*/ 266 w 266"/>
                  <a:gd name="T21" fmla="*/ 170 h 236"/>
                  <a:gd name="T22" fmla="*/ 251 w 266"/>
                  <a:gd name="T23" fmla="*/ 166 h 236"/>
                  <a:gd name="T24" fmla="*/ 249 w 266"/>
                  <a:gd name="T25" fmla="*/ 176 h 236"/>
                  <a:gd name="T26" fmla="*/ 0 w 266"/>
                  <a:gd name="T27" fmla="*/ 236 h 236"/>
                  <a:gd name="T28" fmla="*/ 20 w 266"/>
                  <a:gd name="T29" fmla="*/ 167 h 236"/>
                  <a:gd name="T30" fmla="*/ 24 w 266"/>
                  <a:gd name="T31" fmla="*/ 122 h 236"/>
                  <a:gd name="T32" fmla="*/ 24 w 266"/>
                  <a:gd name="T33" fmla="*/ 124 h 2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" h="236">
                    <a:moveTo>
                      <a:pt x="24" y="124"/>
                    </a:moveTo>
                    <a:lnTo>
                      <a:pt x="92" y="8"/>
                    </a:lnTo>
                    <a:lnTo>
                      <a:pt x="95" y="9"/>
                    </a:lnTo>
                    <a:lnTo>
                      <a:pt x="115" y="0"/>
                    </a:lnTo>
                    <a:lnTo>
                      <a:pt x="129" y="17"/>
                    </a:lnTo>
                    <a:lnTo>
                      <a:pt x="196" y="36"/>
                    </a:lnTo>
                    <a:lnTo>
                      <a:pt x="134" y="37"/>
                    </a:lnTo>
                    <a:lnTo>
                      <a:pt x="201" y="91"/>
                    </a:lnTo>
                    <a:lnTo>
                      <a:pt x="161" y="87"/>
                    </a:lnTo>
                    <a:lnTo>
                      <a:pt x="245" y="136"/>
                    </a:lnTo>
                    <a:lnTo>
                      <a:pt x="266" y="170"/>
                    </a:lnTo>
                    <a:lnTo>
                      <a:pt x="251" y="166"/>
                    </a:lnTo>
                    <a:lnTo>
                      <a:pt x="249" y="176"/>
                    </a:lnTo>
                    <a:lnTo>
                      <a:pt x="0" y="236"/>
                    </a:lnTo>
                    <a:lnTo>
                      <a:pt x="20" y="167"/>
                    </a:lnTo>
                    <a:lnTo>
                      <a:pt x="24" y="122"/>
                    </a:lnTo>
                    <a:lnTo>
                      <a:pt x="24" y="124"/>
                    </a:lnTo>
                  </a:path>
                </a:pathLst>
              </a:custGeom>
              <a:solidFill>
                <a:srgbClr val="003366"/>
              </a:solidFill>
              <a:ln w="9525">
                <a:solidFill>
                  <a:srgbClr val="0033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17" name="Group 132"/>
            <p:cNvGrpSpPr>
              <a:grpSpLocks/>
            </p:cNvGrpSpPr>
            <p:nvPr/>
          </p:nvGrpSpPr>
          <p:grpSpPr bwMode="auto">
            <a:xfrm>
              <a:off x="613" y="1325"/>
              <a:ext cx="4196" cy="2710"/>
              <a:chOff x="656" y="1340"/>
              <a:chExt cx="4196" cy="2710"/>
            </a:xfrm>
          </p:grpSpPr>
          <p:sp>
            <p:nvSpPr>
              <p:cNvPr id="318" name="Freeform 133"/>
              <p:cNvSpPr>
                <a:spLocks noChangeAspect="1"/>
              </p:cNvSpPr>
              <p:nvPr/>
            </p:nvSpPr>
            <p:spPr bwMode="auto">
              <a:xfrm>
                <a:off x="4262" y="2911"/>
                <a:ext cx="382" cy="319"/>
              </a:xfrm>
              <a:custGeom>
                <a:avLst/>
                <a:gdLst>
                  <a:gd name="T0" fmla="*/ 180 w 382"/>
                  <a:gd name="T1" fmla="*/ 15 h 319"/>
                  <a:gd name="T2" fmla="*/ 260 w 382"/>
                  <a:gd name="T3" fmla="*/ 0 h 319"/>
                  <a:gd name="T4" fmla="*/ 382 w 382"/>
                  <a:gd name="T5" fmla="*/ 80 h 319"/>
                  <a:gd name="T6" fmla="*/ 331 w 382"/>
                  <a:gd name="T7" fmla="*/ 146 h 319"/>
                  <a:gd name="T8" fmla="*/ 335 w 382"/>
                  <a:gd name="T9" fmla="*/ 173 h 319"/>
                  <a:gd name="T10" fmla="*/ 248 w 382"/>
                  <a:gd name="T11" fmla="*/ 258 h 319"/>
                  <a:gd name="T12" fmla="*/ 235 w 382"/>
                  <a:gd name="T13" fmla="*/ 262 h 319"/>
                  <a:gd name="T14" fmla="*/ 228 w 382"/>
                  <a:gd name="T15" fmla="*/ 287 h 319"/>
                  <a:gd name="T16" fmla="*/ 207 w 382"/>
                  <a:gd name="T17" fmla="*/ 275 h 319"/>
                  <a:gd name="T18" fmla="*/ 225 w 382"/>
                  <a:gd name="T19" fmla="*/ 296 h 319"/>
                  <a:gd name="T20" fmla="*/ 209 w 382"/>
                  <a:gd name="T21" fmla="*/ 319 h 319"/>
                  <a:gd name="T22" fmla="*/ 195 w 382"/>
                  <a:gd name="T23" fmla="*/ 316 h 319"/>
                  <a:gd name="T24" fmla="*/ 128 w 382"/>
                  <a:gd name="T25" fmla="*/ 223 h 319"/>
                  <a:gd name="T26" fmla="*/ 0 w 382"/>
                  <a:gd name="T27" fmla="*/ 117 h 319"/>
                  <a:gd name="T28" fmla="*/ 174 w 382"/>
                  <a:gd name="T29" fmla="*/ 15 h 319"/>
                  <a:gd name="T30" fmla="*/ 180 w 382"/>
                  <a:gd name="T31" fmla="*/ 15 h 31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82" h="319">
                    <a:moveTo>
                      <a:pt x="180" y="15"/>
                    </a:moveTo>
                    <a:lnTo>
                      <a:pt x="260" y="0"/>
                    </a:lnTo>
                    <a:lnTo>
                      <a:pt x="382" y="80"/>
                    </a:lnTo>
                    <a:lnTo>
                      <a:pt x="331" y="146"/>
                    </a:lnTo>
                    <a:lnTo>
                      <a:pt x="335" y="173"/>
                    </a:lnTo>
                    <a:lnTo>
                      <a:pt x="248" y="258"/>
                    </a:lnTo>
                    <a:lnTo>
                      <a:pt x="235" y="262"/>
                    </a:lnTo>
                    <a:lnTo>
                      <a:pt x="228" y="287"/>
                    </a:lnTo>
                    <a:lnTo>
                      <a:pt x="207" y="275"/>
                    </a:lnTo>
                    <a:lnTo>
                      <a:pt x="225" y="296"/>
                    </a:lnTo>
                    <a:lnTo>
                      <a:pt x="209" y="319"/>
                    </a:lnTo>
                    <a:lnTo>
                      <a:pt x="195" y="316"/>
                    </a:lnTo>
                    <a:lnTo>
                      <a:pt x="128" y="223"/>
                    </a:lnTo>
                    <a:lnTo>
                      <a:pt x="0" y="117"/>
                    </a:lnTo>
                    <a:lnTo>
                      <a:pt x="174" y="15"/>
                    </a:lnTo>
                    <a:lnTo>
                      <a:pt x="180" y="15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19" name="Freeform 134"/>
              <p:cNvSpPr>
                <a:spLocks noChangeAspect="1"/>
              </p:cNvSpPr>
              <p:nvPr/>
            </p:nvSpPr>
            <p:spPr bwMode="auto">
              <a:xfrm>
                <a:off x="3188" y="2964"/>
                <a:ext cx="407" cy="303"/>
              </a:xfrm>
              <a:custGeom>
                <a:avLst/>
                <a:gdLst>
                  <a:gd name="T0" fmla="*/ 2 w 407"/>
                  <a:gd name="T1" fmla="*/ 234 h 303"/>
                  <a:gd name="T2" fmla="*/ 3 w 407"/>
                  <a:gd name="T3" fmla="*/ 237 h 303"/>
                  <a:gd name="T4" fmla="*/ 13 w 407"/>
                  <a:gd name="T5" fmla="*/ 248 h 303"/>
                  <a:gd name="T6" fmla="*/ 46 w 407"/>
                  <a:gd name="T7" fmla="*/ 247 h 303"/>
                  <a:gd name="T8" fmla="*/ 49 w 407"/>
                  <a:gd name="T9" fmla="*/ 303 h 303"/>
                  <a:gd name="T10" fmla="*/ 313 w 407"/>
                  <a:gd name="T11" fmla="*/ 291 h 303"/>
                  <a:gd name="T12" fmla="*/ 307 w 407"/>
                  <a:gd name="T13" fmla="*/ 233 h 303"/>
                  <a:gd name="T14" fmla="*/ 326 w 407"/>
                  <a:gd name="T15" fmla="*/ 167 h 303"/>
                  <a:gd name="T16" fmla="*/ 358 w 407"/>
                  <a:gd name="T17" fmla="*/ 121 h 303"/>
                  <a:gd name="T18" fmla="*/ 355 w 407"/>
                  <a:gd name="T19" fmla="*/ 108 h 303"/>
                  <a:gd name="T20" fmla="*/ 378 w 407"/>
                  <a:gd name="T21" fmla="*/ 65 h 303"/>
                  <a:gd name="T22" fmla="*/ 391 w 407"/>
                  <a:gd name="T23" fmla="*/ 21 h 303"/>
                  <a:gd name="T24" fmla="*/ 386 w 407"/>
                  <a:gd name="T25" fmla="*/ 18 h 303"/>
                  <a:gd name="T26" fmla="*/ 407 w 407"/>
                  <a:gd name="T27" fmla="*/ 0 h 303"/>
                  <a:gd name="T28" fmla="*/ 386 w 407"/>
                  <a:gd name="T29" fmla="*/ 8 h 303"/>
                  <a:gd name="T30" fmla="*/ 0 w 407"/>
                  <a:gd name="T31" fmla="*/ 234 h 303"/>
                  <a:gd name="T32" fmla="*/ 2 w 407"/>
                  <a:gd name="T33" fmla="*/ 234 h 30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7" h="303">
                    <a:moveTo>
                      <a:pt x="2" y="234"/>
                    </a:moveTo>
                    <a:lnTo>
                      <a:pt x="3" y="237"/>
                    </a:lnTo>
                    <a:lnTo>
                      <a:pt x="13" y="248"/>
                    </a:lnTo>
                    <a:lnTo>
                      <a:pt x="46" y="247"/>
                    </a:lnTo>
                    <a:lnTo>
                      <a:pt x="49" y="303"/>
                    </a:lnTo>
                    <a:lnTo>
                      <a:pt x="313" y="291"/>
                    </a:lnTo>
                    <a:lnTo>
                      <a:pt x="307" y="233"/>
                    </a:lnTo>
                    <a:lnTo>
                      <a:pt x="326" y="167"/>
                    </a:lnTo>
                    <a:lnTo>
                      <a:pt x="358" y="121"/>
                    </a:lnTo>
                    <a:lnTo>
                      <a:pt x="355" y="108"/>
                    </a:lnTo>
                    <a:lnTo>
                      <a:pt x="378" y="65"/>
                    </a:lnTo>
                    <a:lnTo>
                      <a:pt x="391" y="21"/>
                    </a:lnTo>
                    <a:lnTo>
                      <a:pt x="386" y="18"/>
                    </a:lnTo>
                    <a:lnTo>
                      <a:pt x="407" y="0"/>
                    </a:lnTo>
                    <a:lnTo>
                      <a:pt x="386" y="8"/>
                    </a:lnTo>
                    <a:lnTo>
                      <a:pt x="0" y="234"/>
                    </a:lnTo>
                    <a:lnTo>
                      <a:pt x="2" y="234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0" name="Freeform 135"/>
              <p:cNvSpPr>
                <a:spLocks noChangeAspect="1"/>
              </p:cNvSpPr>
              <p:nvPr/>
            </p:nvSpPr>
            <p:spPr bwMode="auto">
              <a:xfrm rot="-125859">
                <a:off x="3246" y="3256"/>
                <a:ext cx="507" cy="430"/>
              </a:xfrm>
              <a:custGeom>
                <a:avLst/>
                <a:gdLst>
                  <a:gd name="T0" fmla="*/ 0 w 447"/>
                  <a:gd name="T1" fmla="*/ 3 h 379"/>
                  <a:gd name="T2" fmla="*/ 8 w 447"/>
                  <a:gd name="T3" fmla="*/ 174 h 379"/>
                  <a:gd name="T4" fmla="*/ 75 w 447"/>
                  <a:gd name="T5" fmla="*/ 297 h 379"/>
                  <a:gd name="T6" fmla="*/ 50 w 447"/>
                  <a:gd name="T7" fmla="*/ 395 h 379"/>
                  <a:gd name="T8" fmla="*/ 54 w 447"/>
                  <a:gd name="T9" fmla="*/ 478 h 379"/>
                  <a:gd name="T10" fmla="*/ 25 w 447"/>
                  <a:gd name="T11" fmla="*/ 517 h 379"/>
                  <a:gd name="T12" fmla="*/ 36 w 447"/>
                  <a:gd name="T13" fmla="*/ 532 h 379"/>
                  <a:gd name="T14" fmla="*/ 135 w 447"/>
                  <a:gd name="T15" fmla="*/ 520 h 379"/>
                  <a:gd name="T16" fmla="*/ 257 w 447"/>
                  <a:gd name="T17" fmla="*/ 553 h 379"/>
                  <a:gd name="T18" fmla="*/ 297 w 447"/>
                  <a:gd name="T19" fmla="*/ 520 h 379"/>
                  <a:gd name="T20" fmla="*/ 416 w 447"/>
                  <a:gd name="T21" fmla="*/ 568 h 379"/>
                  <a:gd name="T22" fmla="*/ 424 w 447"/>
                  <a:gd name="T23" fmla="*/ 596 h 379"/>
                  <a:gd name="T24" fmla="*/ 471 w 447"/>
                  <a:gd name="T25" fmla="*/ 616 h 379"/>
                  <a:gd name="T26" fmla="*/ 497 w 447"/>
                  <a:gd name="T27" fmla="*/ 591 h 379"/>
                  <a:gd name="T28" fmla="*/ 554 w 447"/>
                  <a:gd name="T29" fmla="*/ 615 h 379"/>
                  <a:gd name="T30" fmla="*/ 588 w 447"/>
                  <a:gd name="T31" fmla="*/ 596 h 379"/>
                  <a:gd name="T32" fmla="*/ 581 w 447"/>
                  <a:gd name="T33" fmla="*/ 560 h 379"/>
                  <a:gd name="T34" fmla="*/ 678 w 447"/>
                  <a:gd name="T35" fmla="*/ 591 h 379"/>
                  <a:gd name="T36" fmla="*/ 674 w 447"/>
                  <a:gd name="T37" fmla="*/ 629 h 379"/>
                  <a:gd name="T38" fmla="*/ 740 w 447"/>
                  <a:gd name="T39" fmla="*/ 583 h 379"/>
                  <a:gd name="T40" fmla="*/ 681 w 447"/>
                  <a:gd name="T41" fmla="*/ 576 h 379"/>
                  <a:gd name="T42" fmla="*/ 639 w 447"/>
                  <a:gd name="T43" fmla="*/ 529 h 379"/>
                  <a:gd name="T44" fmla="*/ 692 w 447"/>
                  <a:gd name="T45" fmla="*/ 470 h 379"/>
                  <a:gd name="T46" fmla="*/ 692 w 447"/>
                  <a:gd name="T47" fmla="*/ 435 h 379"/>
                  <a:gd name="T48" fmla="*/ 631 w 447"/>
                  <a:gd name="T49" fmla="*/ 486 h 379"/>
                  <a:gd name="T50" fmla="*/ 602 w 447"/>
                  <a:gd name="T51" fmla="*/ 470 h 379"/>
                  <a:gd name="T52" fmla="*/ 628 w 447"/>
                  <a:gd name="T53" fmla="*/ 442 h 379"/>
                  <a:gd name="T54" fmla="*/ 558 w 447"/>
                  <a:gd name="T55" fmla="*/ 465 h 379"/>
                  <a:gd name="T56" fmla="*/ 517 w 447"/>
                  <a:gd name="T57" fmla="*/ 446 h 379"/>
                  <a:gd name="T58" fmla="*/ 529 w 447"/>
                  <a:gd name="T59" fmla="*/ 415 h 379"/>
                  <a:gd name="T60" fmla="*/ 642 w 447"/>
                  <a:gd name="T61" fmla="*/ 435 h 379"/>
                  <a:gd name="T62" fmla="*/ 597 w 447"/>
                  <a:gd name="T63" fmla="*/ 361 h 379"/>
                  <a:gd name="T64" fmla="*/ 605 w 447"/>
                  <a:gd name="T65" fmla="*/ 307 h 379"/>
                  <a:gd name="T66" fmla="*/ 344 w 447"/>
                  <a:gd name="T67" fmla="*/ 318 h 379"/>
                  <a:gd name="T68" fmla="*/ 373 w 447"/>
                  <a:gd name="T69" fmla="*/ 202 h 379"/>
                  <a:gd name="T70" fmla="*/ 420 w 447"/>
                  <a:gd name="T71" fmla="*/ 143 h 379"/>
                  <a:gd name="T72" fmla="*/ 405 w 447"/>
                  <a:gd name="T73" fmla="*/ 127 h 379"/>
                  <a:gd name="T74" fmla="*/ 387 w 447"/>
                  <a:gd name="T75" fmla="*/ 0 h 379"/>
                  <a:gd name="T76" fmla="*/ 0 w 447"/>
                  <a:gd name="T77" fmla="*/ 3 h 379"/>
                  <a:gd name="T78" fmla="*/ 0 w 447"/>
                  <a:gd name="T79" fmla="*/ 3 h 379"/>
                  <a:gd name="T80" fmla="*/ 0 w 447"/>
                  <a:gd name="T81" fmla="*/ 3 h 37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447" h="379">
                    <a:moveTo>
                      <a:pt x="0" y="3"/>
                    </a:moveTo>
                    <a:lnTo>
                      <a:pt x="4" y="105"/>
                    </a:lnTo>
                    <a:lnTo>
                      <a:pt x="45" y="180"/>
                    </a:lnTo>
                    <a:lnTo>
                      <a:pt x="30" y="239"/>
                    </a:lnTo>
                    <a:lnTo>
                      <a:pt x="33" y="288"/>
                    </a:lnTo>
                    <a:lnTo>
                      <a:pt x="15" y="312"/>
                    </a:lnTo>
                    <a:lnTo>
                      <a:pt x="22" y="321"/>
                    </a:lnTo>
                    <a:lnTo>
                      <a:pt x="82" y="314"/>
                    </a:lnTo>
                    <a:lnTo>
                      <a:pt x="155" y="333"/>
                    </a:lnTo>
                    <a:lnTo>
                      <a:pt x="180" y="314"/>
                    </a:lnTo>
                    <a:lnTo>
                      <a:pt x="252" y="344"/>
                    </a:lnTo>
                    <a:lnTo>
                      <a:pt x="257" y="360"/>
                    </a:lnTo>
                    <a:lnTo>
                      <a:pt x="285" y="372"/>
                    </a:lnTo>
                    <a:lnTo>
                      <a:pt x="300" y="357"/>
                    </a:lnTo>
                    <a:lnTo>
                      <a:pt x="334" y="371"/>
                    </a:lnTo>
                    <a:lnTo>
                      <a:pt x="355" y="360"/>
                    </a:lnTo>
                    <a:lnTo>
                      <a:pt x="351" y="338"/>
                    </a:lnTo>
                    <a:lnTo>
                      <a:pt x="410" y="357"/>
                    </a:lnTo>
                    <a:lnTo>
                      <a:pt x="407" y="379"/>
                    </a:lnTo>
                    <a:lnTo>
                      <a:pt x="447" y="352"/>
                    </a:lnTo>
                    <a:lnTo>
                      <a:pt x="411" y="348"/>
                    </a:lnTo>
                    <a:lnTo>
                      <a:pt x="385" y="319"/>
                    </a:lnTo>
                    <a:lnTo>
                      <a:pt x="418" y="284"/>
                    </a:lnTo>
                    <a:lnTo>
                      <a:pt x="418" y="263"/>
                    </a:lnTo>
                    <a:lnTo>
                      <a:pt x="381" y="293"/>
                    </a:lnTo>
                    <a:lnTo>
                      <a:pt x="364" y="284"/>
                    </a:lnTo>
                    <a:lnTo>
                      <a:pt x="379" y="267"/>
                    </a:lnTo>
                    <a:lnTo>
                      <a:pt x="338" y="280"/>
                    </a:lnTo>
                    <a:lnTo>
                      <a:pt x="312" y="269"/>
                    </a:lnTo>
                    <a:lnTo>
                      <a:pt x="319" y="251"/>
                    </a:lnTo>
                    <a:lnTo>
                      <a:pt x="388" y="263"/>
                    </a:lnTo>
                    <a:lnTo>
                      <a:pt x="361" y="218"/>
                    </a:lnTo>
                    <a:lnTo>
                      <a:pt x="365" y="186"/>
                    </a:lnTo>
                    <a:lnTo>
                      <a:pt x="207" y="192"/>
                    </a:lnTo>
                    <a:lnTo>
                      <a:pt x="226" y="122"/>
                    </a:lnTo>
                    <a:lnTo>
                      <a:pt x="253" y="86"/>
                    </a:lnTo>
                    <a:lnTo>
                      <a:pt x="245" y="77"/>
                    </a:lnTo>
                    <a:lnTo>
                      <a:pt x="23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1" name="Freeform 136"/>
              <p:cNvSpPr>
                <a:spLocks noChangeAspect="1"/>
              </p:cNvSpPr>
              <p:nvPr/>
            </p:nvSpPr>
            <p:spPr bwMode="auto">
              <a:xfrm>
                <a:off x="3474" y="3020"/>
                <a:ext cx="317" cy="526"/>
              </a:xfrm>
              <a:custGeom>
                <a:avLst/>
                <a:gdLst>
                  <a:gd name="T0" fmla="*/ 19 w 317"/>
                  <a:gd name="T1" fmla="*/ 372 h 526"/>
                  <a:gd name="T2" fmla="*/ 48 w 317"/>
                  <a:gd name="T3" fmla="*/ 330 h 526"/>
                  <a:gd name="T4" fmla="*/ 39 w 317"/>
                  <a:gd name="T5" fmla="*/ 321 h 526"/>
                  <a:gd name="T6" fmla="*/ 23 w 317"/>
                  <a:gd name="T7" fmla="*/ 234 h 526"/>
                  <a:gd name="T8" fmla="*/ 16 w 317"/>
                  <a:gd name="T9" fmla="*/ 176 h 526"/>
                  <a:gd name="T10" fmla="*/ 36 w 317"/>
                  <a:gd name="T11" fmla="*/ 111 h 526"/>
                  <a:gd name="T12" fmla="*/ 68 w 317"/>
                  <a:gd name="T13" fmla="*/ 64 h 526"/>
                  <a:gd name="T14" fmla="*/ 64 w 317"/>
                  <a:gd name="T15" fmla="*/ 52 h 526"/>
                  <a:gd name="T16" fmla="*/ 87 w 317"/>
                  <a:gd name="T17" fmla="*/ 9 h 526"/>
                  <a:gd name="T18" fmla="*/ 200 w 317"/>
                  <a:gd name="T19" fmla="*/ 0 h 526"/>
                  <a:gd name="T20" fmla="*/ 286 w 317"/>
                  <a:gd name="T21" fmla="*/ 86 h 526"/>
                  <a:gd name="T22" fmla="*/ 289 w 317"/>
                  <a:gd name="T23" fmla="*/ 331 h 526"/>
                  <a:gd name="T24" fmla="*/ 317 w 317"/>
                  <a:gd name="T25" fmla="*/ 490 h 526"/>
                  <a:gd name="T26" fmla="*/ 309 w 317"/>
                  <a:gd name="T27" fmla="*/ 498 h 526"/>
                  <a:gd name="T28" fmla="*/ 269 w 317"/>
                  <a:gd name="T29" fmla="*/ 489 h 526"/>
                  <a:gd name="T30" fmla="*/ 208 w 317"/>
                  <a:gd name="T31" fmla="*/ 526 h 526"/>
                  <a:gd name="T32" fmla="*/ 175 w 317"/>
                  <a:gd name="T33" fmla="*/ 476 h 526"/>
                  <a:gd name="T34" fmla="*/ 179 w 317"/>
                  <a:gd name="T35" fmla="*/ 440 h 526"/>
                  <a:gd name="T36" fmla="*/ 0 w 317"/>
                  <a:gd name="T37" fmla="*/ 452 h 526"/>
                  <a:gd name="T38" fmla="*/ 19 w 317"/>
                  <a:gd name="T39" fmla="*/ 372 h 526"/>
                  <a:gd name="T40" fmla="*/ 19 w 317"/>
                  <a:gd name="T41" fmla="*/ 372 h 52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17" h="526">
                    <a:moveTo>
                      <a:pt x="19" y="372"/>
                    </a:moveTo>
                    <a:lnTo>
                      <a:pt x="48" y="330"/>
                    </a:lnTo>
                    <a:lnTo>
                      <a:pt x="39" y="321"/>
                    </a:lnTo>
                    <a:lnTo>
                      <a:pt x="23" y="234"/>
                    </a:lnTo>
                    <a:lnTo>
                      <a:pt x="16" y="176"/>
                    </a:lnTo>
                    <a:lnTo>
                      <a:pt x="36" y="111"/>
                    </a:lnTo>
                    <a:lnTo>
                      <a:pt x="68" y="64"/>
                    </a:lnTo>
                    <a:lnTo>
                      <a:pt x="64" y="52"/>
                    </a:lnTo>
                    <a:lnTo>
                      <a:pt x="87" y="9"/>
                    </a:lnTo>
                    <a:lnTo>
                      <a:pt x="200" y="0"/>
                    </a:lnTo>
                    <a:lnTo>
                      <a:pt x="286" y="86"/>
                    </a:lnTo>
                    <a:lnTo>
                      <a:pt x="289" y="331"/>
                    </a:lnTo>
                    <a:lnTo>
                      <a:pt x="317" y="490"/>
                    </a:lnTo>
                    <a:lnTo>
                      <a:pt x="309" y="498"/>
                    </a:lnTo>
                    <a:lnTo>
                      <a:pt x="269" y="489"/>
                    </a:lnTo>
                    <a:lnTo>
                      <a:pt x="208" y="526"/>
                    </a:lnTo>
                    <a:lnTo>
                      <a:pt x="175" y="476"/>
                    </a:lnTo>
                    <a:lnTo>
                      <a:pt x="179" y="440"/>
                    </a:lnTo>
                    <a:lnTo>
                      <a:pt x="0" y="452"/>
                    </a:lnTo>
                    <a:lnTo>
                      <a:pt x="19" y="372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2" name="Freeform 137"/>
              <p:cNvSpPr>
                <a:spLocks noChangeAspect="1"/>
              </p:cNvSpPr>
              <p:nvPr/>
            </p:nvSpPr>
            <p:spPr bwMode="auto">
              <a:xfrm>
                <a:off x="3758" y="3094"/>
                <a:ext cx="346" cy="431"/>
              </a:xfrm>
              <a:custGeom>
                <a:avLst/>
                <a:gdLst>
                  <a:gd name="T0" fmla="*/ 0 w 346"/>
                  <a:gd name="T1" fmla="*/ 14 h 431"/>
                  <a:gd name="T2" fmla="*/ 5 w 346"/>
                  <a:gd name="T3" fmla="*/ 257 h 431"/>
                  <a:gd name="T4" fmla="*/ 33 w 346"/>
                  <a:gd name="T5" fmla="*/ 416 h 431"/>
                  <a:gd name="T6" fmla="*/ 55 w 346"/>
                  <a:gd name="T7" fmla="*/ 421 h 431"/>
                  <a:gd name="T8" fmla="*/ 77 w 346"/>
                  <a:gd name="T9" fmla="*/ 407 h 431"/>
                  <a:gd name="T10" fmla="*/ 89 w 346"/>
                  <a:gd name="T11" fmla="*/ 420 h 431"/>
                  <a:gd name="T12" fmla="*/ 71 w 346"/>
                  <a:gd name="T13" fmla="*/ 431 h 431"/>
                  <a:gd name="T14" fmla="*/ 118 w 346"/>
                  <a:gd name="T15" fmla="*/ 418 h 431"/>
                  <a:gd name="T16" fmla="*/ 126 w 346"/>
                  <a:gd name="T17" fmla="*/ 403 h 431"/>
                  <a:gd name="T18" fmla="*/ 119 w 346"/>
                  <a:gd name="T19" fmla="*/ 394 h 431"/>
                  <a:gd name="T20" fmla="*/ 123 w 346"/>
                  <a:gd name="T21" fmla="*/ 379 h 431"/>
                  <a:gd name="T22" fmla="*/ 100 w 346"/>
                  <a:gd name="T23" fmla="*/ 360 h 431"/>
                  <a:gd name="T24" fmla="*/ 99 w 346"/>
                  <a:gd name="T25" fmla="*/ 343 h 431"/>
                  <a:gd name="T26" fmla="*/ 346 w 346"/>
                  <a:gd name="T27" fmla="*/ 312 h 431"/>
                  <a:gd name="T28" fmla="*/ 323 w 346"/>
                  <a:gd name="T29" fmla="*/ 228 h 431"/>
                  <a:gd name="T30" fmla="*/ 333 w 346"/>
                  <a:gd name="T31" fmla="*/ 178 h 431"/>
                  <a:gd name="T32" fmla="*/ 300 w 346"/>
                  <a:gd name="T33" fmla="*/ 112 h 431"/>
                  <a:gd name="T34" fmla="*/ 262 w 346"/>
                  <a:gd name="T35" fmla="*/ 0 h 431"/>
                  <a:gd name="T36" fmla="*/ 0 w 346"/>
                  <a:gd name="T37" fmla="*/ 14 h 43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46" h="431">
                    <a:moveTo>
                      <a:pt x="0" y="14"/>
                    </a:moveTo>
                    <a:lnTo>
                      <a:pt x="5" y="257"/>
                    </a:lnTo>
                    <a:lnTo>
                      <a:pt x="33" y="416"/>
                    </a:lnTo>
                    <a:lnTo>
                      <a:pt x="55" y="421"/>
                    </a:lnTo>
                    <a:lnTo>
                      <a:pt x="77" y="407"/>
                    </a:lnTo>
                    <a:lnTo>
                      <a:pt x="89" y="420"/>
                    </a:lnTo>
                    <a:lnTo>
                      <a:pt x="71" y="431"/>
                    </a:lnTo>
                    <a:lnTo>
                      <a:pt x="118" y="418"/>
                    </a:lnTo>
                    <a:lnTo>
                      <a:pt x="126" y="403"/>
                    </a:lnTo>
                    <a:lnTo>
                      <a:pt x="119" y="394"/>
                    </a:lnTo>
                    <a:lnTo>
                      <a:pt x="123" y="379"/>
                    </a:lnTo>
                    <a:lnTo>
                      <a:pt x="100" y="360"/>
                    </a:lnTo>
                    <a:lnTo>
                      <a:pt x="99" y="343"/>
                    </a:lnTo>
                    <a:lnTo>
                      <a:pt x="346" y="312"/>
                    </a:lnTo>
                    <a:lnTo>
                      <a:pt x="323" y="228"/>
                    </a:lnTo>
                    <a:lnTo>
                      <a:pt x="333" y="178"/>
                    </a:lnTo>
                    <a:lnTo>
                      <a:pt x="300" y="112"/>
                    </a:lnTo>
                    <a:lnTo>
                      <a:pt x="262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3" name="Freeform 138"/>
              <p:cNvSpPr>
                <a:spLocks noChangeAspect="1"/>
              </p:cNvSpPr>
              <p:nvPr/>
            </p:nvSpPr>
            <p:spPr bwMode="auto">
              <a:xfrm>
                <a:off x="4022" y="3030"/>
                <a:ext cx="449" cy="405"/>
              </a:xfrm>
              <a:custGeom>
                <a:avLst/>
                <a:gdLst>
                  <a:gd name="T0" fmla="*/ 36 w 449"/>
                  <a:gd name="T1" fmla="*/ 177 h 405"/>
                  <a:gd name="T2" fmla="*/ 68 w 449"/>
                  <a:gd name="T3" fmla="*/ 243 h 405"/>
                  <a:gd name="T4" fmla="*/ 58 w 449"/>
                  <a:gd name="T5" fmla="*/ 293 h 405"/>
                  <a:gd name="T6" fmla="*/ 81 w 449"/>
                  <a:gd name="T7" fmla="*/ 377 h 405"/>
                  <a:gd name="T8" fmla="*/ 101 w 449"/>
                  <a:gd name="T9" fmla="*/ 405 h 405"/>
                  <a:gd name="T10" fmla="*/ 356 w 449"/>
                  <a:gd name="T11" fmla="*/ 382 h 405"/>
                  <a:gd name="T12" fmla="*/ 359 w 449"/>
                  <a:gd name="T13" fmla="*/ 399 h 405"/>
                  <a:gd name="T14" fmla="*/ 374 w 449"/>
                  <a:gd name="T15" fmla="*/ 401 h 405"/>
                  <a:gd name="T16" fmla="*/ 368 w 449"/>
                  <a:gd name="T17" fmla="*/ 360 h 405"/>
                  <a:gd name="T18" fmla="*/ 377 w 449"/>
                  <a:gd name="T19" fmla="*/ 348 h 405"/>
                  <a:gd name="T20" fmla="*/ 415 w 449"/>
                  <a:gd name="T21" fmla="*/ 355 h 405"/>
                  <a:gd name="T22" fmla="*/ 420 w 449"/>
                  <a:gd name="T23" fmla="*/ 325 h 405"/>
                  <a:gd name="T24" fmla="*/ 413 w 449"/>
                  <a:gd name="T25" fmla="*/ 286 h 405"/>
                  <a:gd name="T26" fmla="*/ 429 w 449"/>
                  <a:gd name="T27" fmla="*/ 275 h 405"/>
                  <a:gd name="T28" fmla="*/ 449 w 449"/>
                  <a:gd name="T29" fmla="*/ 200 h 405"/>
                  <a:gd name="T30" fmla="*/ 434 w 449"/>
                  <a:gd name="T31" fmla="*/ 197 h 405"/>
                  <a:gd name="T32" fmla="*/ 368 w 449"/>
                  <a:gd name="T33" fmla="*/ 104 h 405"/>
                  <a:gd name="T34" fmla="*/ 242 w 449"/>
                  <a:gd name="T35" fmla="*/ 0 h 405"/>
                  <a:gd name="T36" fmla="*/ 0 w 449"/>
                  <a:gd name="T37" fmla="*/ 66 h 405"/>
                  <a:gd name="T38" fmla="*/ 36 w 449"/>
                  <a:gd name="T39" fmla="*/ 177 h 405"/>
                  <a:gd name="T40" fmla="*/ 36 w 449"/>
                  <a:gd name="T41" fmla="*/ 177 h 40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49" h="405">
                    <a:moveTo>
                      <a:pt x="36" y="177"/>
                    </a:moveTo>
                    <a:lnTo>
                      <a:pt x="68" y="243"/>
                    </a:lnTo>
                    <a:lnTo>
                      <a:pt x="58" y="293"/>
                    </a:lnTo>
                    <a:lnTo>
                      <a:pt x="81" y="377"/>
                    </a:lnTo>
                    <a:lnTo>
                      <a:pt x="101" y="405"/>
                    </a:lnTo>
                    <a:lnTo>
                      <a:pt x="356" y="382"/>
                    </a:lnTo>
                    <a:lnTo>
                      <a:pt x="359" y="399"/>
                    </a:lnTo>
                    <a:lnTo>
                      <a:pt x="374" y="401"/>
                    </a:lnTo>
                    <a:lnTo>
                      <a:pt x="368" y="360"/>
                    </a:lnTo>
                    <a:lnTo>
                      <a:pt x="377" y="348"/>
                    </a:lnTo>
                    <a:lnTo>
                      <a:pt x="415" y="355"/>
                    </a:lnTo>
                    <a:lnTo>
                      <a:pt x="420" y="325"/>
                    </a:lnTo>
                    <a:lnTo>
                      <a:pt x="413" y="286"/>
                    </a:lnTo>
                    <a:lnTo>
                      <a:pt x="429" y="275"/>
                    </a:lnTo>
                    <a:lnTo>
                      <a:pt x="449" y="200"/>
                    </a:lnTo>
                    <a:lnTo>
                      <a:pt x="434" y="197"/>
                    </a:lnTo>
                    <a:lnTo>
                      <a:pt x="368" y="104"/>
                    </a:lnTo>
                    <a:lnTo>
                      <a:pt x="242" y="0"/>
                    </a:lnTo>
                    <a:lnTo>
                      <a:pt x="0" y="66"/>
                    </a:lnTo>
                    <a:lnTo>
                      <a:pt x="36" y="177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4" name="Freeform 139"/>
              <p:cNvSpPr>
                <a:spLocks noChangeAspect="1"/>
              </p:cNvSpPr>
              <p:nvPr/>
            </p:nvSpPr>
            <p:spPr bwMode="auto">
              <a:xfrm>
                <a:off x="4442" y="2654"/>
                <a:ext cx="410" cy="337"/>
              </a:xfrm>
              <a:custGeom>
                <a:avLst/>
                <a:gdLst>
                  <a:gd name="T0" fmla="*/ 25 w 410"/>
                  <a:gd name="T1" fmla="*/ 202 h 337"/>
                  <a:gd name="T2" fmla="*/ 0 w 410"/>
                  <a:gd name="T3" fmla="*/ 270 h 337"/>
                  <a:gd name="T4" fmla="*/ 1 w 410"/>
                  <a:gd name="T5" fmla="*/ 272 h 337"/>
                  <a:gd name="T6" fmla="*/ 80 w 410"/>
                  <a:gd name="T7" fmla="*/ 258 h 337"/>
                  <a:gd name="T8" fmla="*/ 202 w 410"/>
                  <a:gd name="T9" fmla="*/ 337 h 337"/>
                  <a:gd name="T10" fmla="*/ 249 w 410"/>
                  <a:gd name="T11" fmla="*/ 325 h 337"/>
                  <a:gd name="T12" fmla="*/ 311 w 410"/>
                  <a:gd name="T13" fmla="*/ 226 h 337"/>
                  <a:gd name="T14" fmla="*/ 365 w 410"/>
                  <a:gd name="T15" fmla="*/ 204 h 337"/>
                  <a:gd name="T16" fmla="*/ 381 w 410"/>
                  <a:gd name="T17" fmla="*/ 176 h 337"/>
                  <a:gd name="T18" fmla="*/ 322 w 410"/>
                  <a:gd name="T19" fmla="*/ 189 h 337"/>
                  <a:gd name="T20" fmla="*/ 305 w 410"/>
                  <a:gd name="T21" fmla="*/ 169 h 337"/>
                  <a:gd name="T22" fmla="*/ 342 w 410"/>
                  <a:gd name="T23" fmla="*/ 158 h 337"/>
                  <a:gd name="T24" fmla="*/ 342 w 410"/>
                  <a:gd name="T25" fmla="*/ 146 h 337"/>
                  <a:gd name="T26" fmla="*/ 300 w 410"/>
                  <a:gd name="T27" fmla="*/ 134 h 337"/>
                  <a:gd name="T28" fmla="*/ 350 w 410"/>
                  <a:gd name="T29" fmla="*/ 114 h 337"/>
                  <a:gd name="T30" fmla="*/ 348 w 410"/>
                  <a:gd name="T31" fmla="*/ 133 h 337"/>
                  <a:gd name="T32" fmla="*/ 380 w 410"/>
                  <a:gd name="T33" fmla="*/ 132 h 337"/>
                  <a:gd name="T34" fmla="*/ 397 w 410"/>
                  <a:gd name="T35" fmla="*/ 97 h 337"/>
                  <a:gd name="T36" fmla="*/ 410 w 410"/>
                  <a:gd name="T37" fmla="*/ 96 h 337"/>
                  <a:gd name="T38" fmla="*/ 402 w 410"/>
                  <a:gd name="T39" fmla="*/ 65 h 337"/>
                  <a:gd name="T40" fmla="*/ 379 w 410"/>
                  <a:gd name="T41" fmla="*/ 97 h 337"/>
                  <a:gd name="T42" fmla="*/ 354 w 410"/>
                  <a:gd name="T43" fmla="*/ 30 h 337"/>
                  <a:gd name="T44" fmla="*/ 368 w 410"/>
                  <a:gd name="T45" fmla="*/ 25 h 337"/>
                  <a:gd name="T46" fmla="*/ 391 w 410"/>
                  <a:gd name="T47" fmla="*/ 43 h 337"/>
                  <a:gd name="T48" fmla="*/ 375 w 410"/>
                  <a:gd name="T49" fmla="*/ 14 h 337"/>
                  <a:gd name="T50" fmla="*/ 357 w 410"/>
                  <a:gd name="T51" fmla="*/ 0 h 337"/>
                  <a:gd name="T52" fmla="*/ 90 w 410"/>
                  <a:gd name="T53" fmla="*/ 60 h 337"/>
                  <a:gd name="T54" fmla="*/ 57 w 410"/>
                  <a:gd name="T55" fmla="*/ 156 h 337"/>
                  <a:gd name="T56" fmla="*/ 25 w 410"/>
                  <a:gd name="T57" fmla="*/ 202 h 3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10" h="337">
                    <a:moveTo>
                      <a:pt x="25" y="202"/>
                    </a:moveTo>
                    <a:lnTo>
                      <a:pt x="0" y="270"/>
                    </a:lnTo>
                    <a:lnTo>
                      <a:pt x="1" y="272"/>
                    </a:lnTo>
                    <a:lnTo>
                      <a:pt x="80" y="258"/>
                    </a:lnTo>
                    <a:lnTo>
                      <a:pt x="202" y="337"/>
                    </a:lnTo>
                    <a:lnTo>
                      <a:pt x="249" y="325"/>
                    </a:lnTo>
                    <a:lnTo>
                      <a:pt x="311" y="226"/>
                    </a:lnTo>
                    <a:lnTo>
                      <a:pt x="365" y="204"/>
                    </a:lnTo>
                    <a:lnTo>
                      <a:pt x="381" y="176"/>
                    </a:lnTo>
                    <a:lnTo>
                      <a:pt x="322" y="189"/>
                    </a:lnTo>
                    <a:lnTo>
                      <a:pt x="305" y="169"/>
                    </a:lnTo>
                    <a:lnTo>
                      <a:pt x="342" y="158"/>
                    </a:lnTo>
                    <a:lnTo>
                      <a:pt x="342" y="146"/>
                    </a:lnTo>
                    <a:lnTo>
                      <a:pt x="300" y="134"/>
                    </a:lnTo>
                    <a:lnTo>
                      <a:pt x="350" y="114"/>
                    </a:lnTo>
                    <a:lnTo>
                      <a:pt x="348" y="133"/>
                    </a:lnTo>
                    <a:lnTo>
                      <a:pt x="380" y="132"/>
                    </a:lnTo>
                    <a:lnTo>
                      <a:pt x="397" y="97"/>
                    </a:lnTo>
                    <a:lnTo>
                      <a:pt x="410" y="96"/>
                    </a:lnTo>
                    <a:lnTo>
                      <a:pt x="402" y="65"/>
                    </a:lnTo>
                    <a:lnTo>
                      <a:pt x="379" y="97"/>
                    </a:lnTo>
                    <a:lnTo>
                      <a:pt x="354" y="30"/>
                    </a:lnTo>
                    <a:lnTo>
                      <a:pt x="368" y="25"/>
                    </a:lnTo>
                    <a:lnTo>
                      <a:pt x="391" y="43"/>
                    </a:lnTo>
                    <a:lnTo>
                      <a:pt x="375" y="14"/>
                    </a:lnTo>
                    <a:lnTo>
                      <a:pt x="357" y="0"/>
                    </a:lnTo>
                    <a:lnTo>
                      <a:pt x="90" y="60"/>
                    </a:lnTo>
                    <a:lnTo>
                      <a:pt x="57" y="156"/>
                    </a:lnTo>
                    <a:lnTo>
                      <a:pt x="25" y="202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5" name="Freeform 140"/>
              <p:cNvSpPr>
                <a:spLocks noChangeAspect="1"/>
              </p:cNvSpPr>
              <p:nvPr/>
            </p:nvSpPr>
            <p:spPr bwMode="auto">
              <a:xfrm>
                <a:off x="656" y="2046"/>
                <a:ext cx="678" cy="1151"/>
              </a:xfrm>
              <a:custGeom>
                <a:avLst/>
                <a:gdLst>
                  <a:gd name="T0" fmla="*/ 26 w 678"/>
                  <a:gd name="T1" fmla="*/ 239 h 1151"/>
                  <a:gd name="T2" fmla="*/ 9 w 678"/>
                  <a:gd name="T3" fmla="*/ 331 h 1151"/>
                  <a:gd name="T4" fmla="*/ 83 w 678"/>
                  <a:gd name="T5" fmla="*/ 475 h 1151"/>
                  <a:gd name="T6" fmla="*/ 95 w 678"/>
                  <a:gd name="T7" fmla="*/ 465 h 1151"/>
                  <a:gd name="T8" fmla="*/ 119 w 678"/>
                  <a:gd name="T9" fmla="*/ 527 h 1151"/>
                  <a:gd name="T10" fmla="*/ 83 w 678"/>
                  <a:gd name="T11" fmla="*/ 484 h 1151"/>
                  <a:gd name="T12" fmla="*/ 77 w 678"/>
                  <a:gd name="T13" fmla="*/ 553 h 1151"/>
                  <a:gd name="T14" fmla="*/ 118 w 678"/>
                  <a:gd name="T15" fmla="*/ 594 h 1151"/>
                  <a:gd name="T16" fmla="*/ 94 w 678"/>
                  <a:gd name="T17" fmla="*/ 651 h 1151"/>
                  <a:gd name="T18" fmla="*/ 174 w 678"/>
                  <a:gd name="T19" fmla="*/ 805 h 1151"/>
                  <a:gd name="T20" fmla="*/ 159 w 678"/>
                  <a:gd name="T21" fmla="*/ 862 h 1151"/>
                  <a:gd name="T22" fmla="*/ 257 w 678"/>
                  <a:gd name="T23" fmla="*/ 904 h 1151"/>
                  <a:gd name="T24" fmla="*/ 294 w 678"/>
                  <a:gd name="T25" fmla="*/ 948 h 1151"/>
                  <a:gd name="T26" fmla="*/ 337 w 678"/>
                  <a:gd name="T27" fmla="*/ 962 h 1151"/>
                  <a:gd name="T28" fmla="*/ 338 w 678"/>
                  <a:gd name="T29" fmla="*/ 991 h 1151"/>
                  <a:gd name="T30" fmla="*/ 364 w 678"/>
                  <a:gd name="T31" fmla="*/ 995 h 1151"/>
                  <a:gd name="T32" fmla="*/ 424 w 678"/>
                  <a:gd name="T33" fmla="*/ 1083 h 1151"/>
                  <a:gd name="T34" fmla="*/ 426 w 678"/>
                  <a:gd name="T35" fmla="*/ 1146 h 1151"/>
                  <a:gd name="T36" fmla="*/ 678 w 678"/>
                  <a:gd name="T37" fmla="*/ 1151 h 1151"/>
                  <a:gd name="T38" fmla="*/ 661 w 678"/>
                  <a:gd name="T39" fmla="*/ 1127 h 1151"/>
                  <a:gd name="T40" fmla="*/ 667 w 678"/>
                  <a:gd name="T41" fmla="*/ 1089 h 1151"/>
                  <a:gd name="T42" fmla="*/ 536 w 678"/>
                  <a:gd name="T43" fmla="*/ 954 h 1151"/>
                  <a:gd name="T44" fmla="*/ 552 w 678"/>
                  <a:gd name="T45" fmla="*/ 962 h 1151"/>
                  <a:gd name="T46" fmla="*/ 568 w 678"/>
                  <a:gd name="T47" fmla="*/ 970 h 1151"/>
                  <a:gd name="T48" fmla="*/ 352 w 678"/>
                  <a:gd name="T49" fmla="*/ 722 h 1151"/>
                  <a:gd name="T50" fmla="*/ 184 w 678"/>
                  <a:gd name="T51" fmla="*/ 418 h 1151"/>
                  <a:gd name="T52" fmla="*/ 240 w 678"/>
                  <a:gd name="T53" fmla="*/ 50 h 1151"/>
                  <a:gd name="T54" fmla="*/ 61 w 678"/>
                  <a:gd name="T55" fmla="*/ 0 h 1151"/>
                  <a:gd name="T56" fmla="*/ 52 w 678"/>
                  <a:gd name="T57" fmla="*/ 19 h 1151"/>
                  <a:gd name="T58" fmla="*/ 0 w 678"/>
                  <a:gd name="T59" fmla="*/ 158 h 1151"/>
                  <a:gd name="T60" fmla="*/ 26 w 678"/>
                  <a:gd name="T61" fmla="*/ 239 h 1151"/>
                  <a:gd name="T62" fmla="*/ 26 w 678"/>
                  <a:gd name="T63" fmla="*/ 239 h 11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678" h="1151">
                    <a:moveTo>
                      <a:pt x="26" y="239"/>
                    </a:moveTo>
                    <a:lnTo>
                      <a:pt x="9" y="331"/>
                    </a:lnTo>
                    <a:lnTo>
                      <a:pt x="83" y="475"/>
                    </a:lnTo>
                    <a:lnTo>
                      <a:pt x="95" y="465"/>
                    </a:lnTo>
                    <a:lnTo>
                      <a:pt x="119" y="527"/>
                    </a:lnTo>
                    <a:lnTo>
                      <a:pt x="83" y="484"/>
                    </a:lnTo>
                    <a:lnTo>
                      <a:pt x="77" y="553"/>
                    </a:lnTo>
                    <a:lnTo>
                      <a:pt x="118" y="594"/>
                    </a:lnTo>
                    <a:lnTo>
                      <a:pt x="94" y="651"/>
                    </a:lnTo>
                    <a:lnTo>
                      <a:pt x="174" y="805"/>
                    </a:lnTo>
                    <a:lnTo>
                      <a:pt x="159" y="862"/>
                    </a:lnTo>
                    <a:lnTo>
                      <a:pt x="257" y="904"/>
                    </a:lnTo>
                    <a:lnTo>
                      <a:pt x="294" y="948"/>
                    </a:lnTo>
                    <a:lnTo>
                      <a:pt x="337" y="962"/>
                    </a:lnTo>
                    <a:lnTo>
                      <a:pt x="338" y="991"/>
                    </a:lnTo>
                    <a:lnTo>
                      <a:pt x="364" y="995"/>
                    </a:lnTo>
                    <a:lnTo>
                      <a:pt x="424" y="1083"/>
                    </a:lnTo>
                    <a:lnTo>
                      <a:pt x="426" y="1146"/>
                    </a:lnTo>
                    <a:lnTo>
                      <a:pt x="678" y="1151"/>
                    </a:lnTo>
                    <a:lnTo>
                      <a:pt x="661" y="1127"/>
                    </a:lnTo>
                    <a:lnTo>
                      <a:pt x="667" y="1089"/>
                    </a:lnTo>
                    <a:lnTo>
                      <a:pt x="536" y="954"/>
                    </a:lnTo>
                    <a:lnTo>
                      <a:pt x="552" y="962"/>
                    </a:lnTo>
                    <a:lnTo>
                      <a:pt x="568" y="970"/>
                    </a:lnTo>
                    <a:lnTo>
                      <a:pt x="352" y="722"/>
                    </a:lnTo>
                    <a:lnTo>
                      <a:pt x="184" y="418"/>
                    </a:lnTo>
                    <a:lnTo>
                      <a:pt x="240" y="50"/>
                    </a:lnTo>
                    <a:lnTo>
                      <a:pt x="61" y="0"/>
                    </a:lnTo>
                    <a:lnTo>
                      <a:pt x="52" y="19"/>
                    </a:lnTo>
                    <a:lnTo>
                      <a:pt x="0" y="158"/>
                    </a:lnTo>
                    <a:lnTo>
                      <a:pt x="26" y="239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6" name="Freeform 141"/>
              <p:cNvSpPr>
                <a:spLocks noChangeAspect="1"/>
              </p:cNvSpPr>
              <p:nvPr/>
            </p:nvSpPr>
            <p:spPr bwMode="auto">
              <a:xfrm>
                <a:off x="856" y="1340"/>
                <a:ext cx="296" cy="370"/>
              </a:xfrm>
              <a:custGeom>
                <a:avLst/>
                <a:gdLst>
                  <a:gd name="T0" fmla="*/ 16 w 296"/>
                  <a:gd name="T1" fmla="*/ 98 h 370"/>
                  <a:gd name="T2" fmla="*/ 13 w 296"/>
                  <a:gd name="T3" fmla="*/ 214 h 370"/>
                  <a:gd name="T4" fmla="*/ 27 w 296"/>
                  <a:gd name="T5" fmla="*/ 213 h 370"/>
                  <a:gd name="T6" fmla="*/ 19 w 296"/>
                  <a:gd name="T7" fmla="*/ 239 h 370"/>
                  <a:gd name="T8" fmla="*/ 8 w 296"/>
                  <a:gd name="T9" fmla="*/ 224 h 370"/>
                  <a:gd name="T10" fmla="*/ 0 w 296"/>
                  <a:gd name="T11" fmla="*/ 253 h 370"/>
                  <a:gd name="T12" fmla="*/ 43 w 296"/>
                  <a:gd name="T13" fmla="*/ 276 h 370"/>
                  <a:gd name="T14" fmla="*/ 44 w 296"/>
                  <a:gd name="T15" fmla="*/ 286 h 370"/>
                  <a:gd name="T16" fmla="*/ 56 w 296"/>
                  <a:gd name="T17" fmla="*/ 287 h 370"/>
                  <a:gd name="T18" fmla="*/ 112 w 296"/>
                  <a:gd name="T19" fmla="*/ 370 h 370"/>
                  <a:gd name="T20" fmla="*/ 172 w 296"/>
                  <a:gd name="T21" fmla="*/ 365 h 370"/>
                  <a:gd name="T22" fmla="*/ 296 w 296"/>
                  <a:gd name="T23" fmla="*/ 31 h 370"/>
                  <a:gd name="T24" fmla="*/ 174 w 296"/>
                  <a:gd name="T25" fmla="*/ 0 h 370"/>
                  <a:gd name="T26" fmla="*/ 179 w 296"/>
                  <a:gd name="T27" fmla="*/ 79 h 370"/>
                  <a:gd name="T28" fmla="*/ 162 w 296"/>
                  <a:gd name="T29" fmla="*/ 144 h 370"/>
                  <a:gd name="T30" fmla="*/ 159 w 296"/>
                  <a:gd name="T31" fmla="*/ 178 h 370"/>
                  <a:gd name="T32" fmla="*/ 117 w 296"/>
                  <a:gd name="T33" fmla="*/ 193 h 370"/>
                  <a:gd name="T34" fmla="*/ 113 w 296"/>
                  <a:gd name="T35" fmla="*/ 176 h 370"/>
                  <a:gd name="T36" fmla="*/ 147 w 296"/>
                  <a:gd name="T37" fmla="*/ 153 h 370"/>
                  <a:gd name="T38" fmla="*/ 145 w 296"/>
                  <a:gd name="T39" fmla="*/ 136 h 370"/>
                  <a:gd name="T40" fmla="*/ 114 w 296"/>
                  <a:gd name="T41" fmla="*/ 139 h 370"/>
                  <a:gd name="T42" fmla="*/ 136 w 296"/>
                  <a:gd name="T43" fmla="*/ 119 h 370"/>
                  <a:gd name="T44" fmla="*/ 153 w 296"/>
                  <a:gd name="T45" fmla="*/ 104 h 370"/>
                  <a:gd name="T46" fmla="*/ 17 w 296"/>
                  <a:gd name="T47" fmla="*/ 26 h 370"/>
                  <a:gd name="T48" fmla="*/ 7 w 296"/>
                  <a:gd name="T49" fmla="*/ 49 h 370"/>
                  <a:gd name="T50" fmla="*/ 16 w 296"/>
                  <a:gd name="T51" fmla="*/ 98 h 370"/>
                  <a:gd name="T52" fmla="*/ 16 w 296"/>
                  <a:gd name="T53" fmla="*/ 98 h 37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96" h="370">
                    <a:moveTo>
                      <a:pt x="16" y="98"/>
                    </a:moveTo>
                    <a:lnTo>
                      <a:pt x="13" y="214"/>
                    </a:lnTo>
                    <a:lnTo>
                      <a:pt x="27" y="213"/>
                    </a:lnTo>
                    <a:lnTo>
                      <a:pt x="19" y="239"/>
                    </a:lnTo>
                    <a:lnTo>
                      <a:pt x="8" y="224"/>
                    </a:lnTo>
                    <a:lnTo>
                      <a:pt x="0" y="253"/>
                    </a:lnTo>
                    <a:lnTo>
                      <a:pt x="43" y="276"/>
                    </a:lnTo>
                    <a:lnTo>
                      <a:pt x="44" y="286"/>
                    </a:lnTo>
                    <a:lnTo>
                      <a:pt x="56" y="287"/>
                    </a:lnTo>
                    <a:lnTo>
                      <a:pt x="112" y="370"/>
                    </a:lnTo>
                    <a:lnTo>
                      <a:pt x="172" y="365"/>
                    </a:lnTo>
                    <a:lnTo>
                      <a:pt x="296" y="31"/>
                    </a:lnTo>
                    <a:lnTo>
                      <a:pt x="174" y="0"/>
                    </a:lnTo>
                    <a:lnTo>
                      <a:pt x="179" y="79"/>
                    </a:lnTo>
                    <a:lnTo>
                      <a:pt x="162" y="144"/>
                    </a:lnTo>
                    <a:lnTo>
                      <a:pt x="159" y="178"/>
                    </a:lnTo>
                    <a:lnTo>
                      <a:pt x="117" y="193"/>
                    </a:lnTo>
                    <a:lnTo>
                      <a:pt x="113" y="176"/>
                    </a:lnTo>
                    <a:lnTo>
                      <a:pt x="147" y="153"/>
                    </a:lnTo>
                    <a:lnTo>
                      <a:pt x="145" y="136"/>
                    </a:lnTo>
                    <a:lnTo>
                      <a:pt x="114" y="139"/>
                    </a:lnTo>
                    <a:lnTo>
                      <a:pt x="136" y="119"/>
                    </a:lnTo>
                    <a:lnTo>
                      <a:pt x="153" y="104"/>
                    </a:lnTo>
                    <a:lnTo>
                      <a:pt x="17" y="26"/>
                    </a:lnTo>
                    <a:lnTo>
                      <a:pt x="7" y="49"/>
                    </a:lnTo>
                    <a:lnTo>
                      <a:pt x="16" y="98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7" name="Freeform 142"/>
              <p:cNvSpPr>
                <a:spLocks noChangeAspect="1"/>
              </p:cNvSpPr>
              <p:nvPr/>
            </p:nvSpPr>
            <p:spPr bwMode="auto">
              <a:xfrm>
                <a:off x="717" y="1603"/>
                <a:ext cx="318" cy="491"/>
              </a:xfrm>
              <a:custGeom>
                <a:avLst/>
                <a:gdLst>
                  <a:gd name="T0" fmla="*/ 0 w 318"/>
                  <a:gd name="T1" fmla="*/ 443 h 491"/>
                  <a:gd name="T2" fmla="*/ 26 w 318"/>
                  <a:gd name="T3" fmla="*/ 293 h 491"/>
                  <a:gd name="T4" fmla="*/ 59 w 318"/>
                  <a:gd name="T5" fmla="*/ 249 h 491"/>
                  <a:gd name="T6" fmla="*/ 136 w 318"/>
                  <a:gd name="T7" fmla="*/ 0 h 491"/>
                  <a:gd name="T8" fmla="*/ 182 w 318"/>
                  <a:gd name="T9" fmla="*/ 10 h 491"/>
                  <a:gd name="T10" fmla="*/ 184 w 318"/>
                  <a:gd name="T11" fmla="*/ 22 h 491"/>
                  <a:gd name="T12" fmla="*/ 195 w 318"/>
                  <a:gd name="T13" fmla="*/ 23 h 491"/>
                  <a:gd name="T14" fmla="*/ 252 w 318"/>
                  <a:gd name="T15" fmla="*/ 106 h 491"/>
                  <a:gd name="T16" fmla="*/ 318 w 318"/>
                  <a:gd name="T17" fmla="*/ 107 h 491"/>
                  <a:gd name="T18" fmla="*/ 174 w 318"/>
                  <a:gd name="T19" fmla="*/ 491 h 491"/>
                  <a:gd name="T20" fmla="*/ 0 w 318"/>
                  <a:gd name="T21" fmla="*/ 443 h 491"/>
                  <a:gd name="T22" fmla="*/ 0 w 318"/>
                  <a:gd name="T23" fmla="*/ 443 h 4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18" h="491">
                    <a:moveTo>
                      <a:pt x="0" y="443"/>
                    </a:moveTo>
                    <a:lnTo>
                      <a:pt x="26" y="293"/>
                    </a:lnTo>
                    <a:lnTo>
                      <a:pt x="59" y="249"/>
                    </a:lnTo>
                    <a:lnTo>
                      <a:pt x="136" y="0"/>
                    </a:lnTo>
                    <a:lnTo>
                      <a:pt x="182" y="10"/>
                    </a:lnTo>
                    <a:lnTo>
                      <a:pt x="184" y="22"/>
                    </a:lnTo>
                    <a:lnTo>
                      <a:pt x="195" y="23"/>
                    </a:lnTo>
                    <a:lnTo>
                      <a:pt x="252" y="106"/>
                    </a:lnTo>
                    <a:lnTo>
                      <a:pt x="318" y="107"/>
                    </a:lnTo>
                    <a:lnTo>
                      <a:pt x="174" y="491"/>
                    </a:lnTo>
                    <a:lnTo>
                      <a:pt x="0" y="443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8" name="Freeform 143"/>
              <p:cNvSpPr>
                <a:spLocks noChangeAspect="1"/>
              </p:cNvSpPr>
              <p:nvPr/>
            </p:nvSpPr>
            <p:spPr bwMode="auto">
              <a:xfrm>
                <a:off x="2479" y="3201"/>
                <a:ext cx="816" cy="849"/>
              </a:xfrm>
              <a:custGeom>
                <a:avLst/>
                <a:gdLst>
                  <a:gd name="T0" fmla="*/ 105 w 816"/>
                  <a:gd name="T1" fmla="*/ 151 h 849"/>
                  <a:gd name="T2" fmla="*/ 689 w 816"/>
                  <a:gd name="T3" fmla="*/ 31 h 849"/>
                  <a:gd name="T4" fmla="*/ 712 w 816"/>
                  <a:gd name="T5" fmla="*/ 0 h 849"/>
                  <a:gd name="T6" fmla="*/ 721 w 816"/>
                  <a:gd name="T7" fmla="*/ 11 h 849"/>
                  <a:gd name="T8" fmla="*/ 754 w 816"/>
                  <a:gd name="T9" fmla="*/ 10 h 849"/>
                  <a:gd name="T10" fmla="*/ 766 w 816"/>
                  <a:gd name="T11" fmla="*/ 183 h 849"/>
                  <a:gd name="T12" fmla="*/ 816 w 816"/>
                  <a:gd name="T13" fmla="*/ 266 h 849"/>
                  <a:gd name="T14" fmla="*/ 801 w 816"/>
                  <a:gd name="T15" fmla="*/ 333 h 849"/>
                  <a:gd name="T16" fmla="*/ 806 w 816"/>
                  <a:gd name="T17" fmla="*/ 389 h 849"/>
                  <a:gd name="T18" fmla="*/ 787 w 816"/>
                  <a:gd name="T19" fmla="*/ 417 h 849"/>
                  <a:gd name="T20" fmla="*/ 796 w 816"/>
                  <a:gd name="T21" fmla="*/ 427 h 849"/>
                  <a:gd name="T22" fmla="*/ 745 w 816"/>
                  <a:gd name="T23" fmla="*/ 443 h 849"/>
                  <a:gd name="T24" fmla="*/ 705 w 816"/>
                  <a:gd name="T25" fmla="*/ 449 h 849"/>
                  <a:gd name="T26" fmla="*/ 711 w 816"/>
                  <a:gd name="T27" fmla="*/ 420 h 849"/>
                  <a:gd name="T28" fmla="*/ 690 w 816"/>
                  <a:gd name="T29" fmla="*/ 438 h 849"/>
                  <a:gd name="T30" fmla="*/ 694 w 816"/>
                  <a:gd name="T31" fmla="*/ 471 h 849"/>
                  <a:gd name="T32" fmla="*/ 666 w 816"/>
                  <a:gd name="T33" fmla="*/ 508 h 849"/>
                  <a:gd name="T34" fmla="*/ 523 w 816"/>
                  <a:gd name="T35" fmla="*/ 588 h 849"/>
                  <a:gd name="T36" fmla="*/ 478 w 816"/>
                  <a:gd name="T37" fmla="*/ 637 h 849"/>
                  <a:gd name="T38" fmla="*/ 439 w 816"/>
                  <a:gd name="T39" fmla="*/ 742 h 849"/>
                  <a:gd name="T40" fmla="*/ 479 w 816"/>
                  <a:gd name="T41" fmla="*/ 848 h 849"/>
                  <a:gd name="T42" fmla="*/ 444 w 816"/>
                  <a:gd name="T43" fmla="*/ 849 h 849"/>
                  <a:gd name="T44" fmla="*/ 284 w 816"/>
                  <a:gd name="T45" fmla="*/ 799 h 849"/>
                  <a:gd name="T46" fmla="*/ 265 w 816"/>
                  <a:gd name="T47" fmla="*/ 754 h 849"/>
                  <a:gd name="T48" fmla="*/ 247 w 816"/>
                  <a:gd name="T49" fmla="*/ 734 h 849"/>
                  <a:gd name="T50" fmla="*/ 240 w 816"/>
                  <a:gd name="T51" fmla="*/ 672 h 849"/>
                  <a:gd name="T52" fmla="*/ 208 w 816"/>
                  <a:gd name="T53" fmla="*/ 651 h 849"/>
                  <a:gd name="T54" fmla="*/ 117 w 816"/>
                  <a:gd name="T55" fmla="*/ 492 h 849"/>
                  <a:gd name="T56" fmla="*/ 74 w 816"/>
                  <a:gd name="T57" fmla="*/ 462 h 849"/>
                  <a:gd name="T58" fmla="*/ 61 w 816"/>
                  <a:gd name="T59" fmla="*/ 437 h 849"/>
                  <a:gd name="T60" fmla="*/ 105 w 816"/>
                  <a:gd name="T61" fmla="*/ 151 h 8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816" h="849">
                    <a:moveTo>
                      <a:pt x="105" y="151"/>
                    </a:moveTo>
                    <a:cubicBezTo>
                      <a:pt x="210" y="83"/>
                      <a:pt x="588" y="56"/>
                      <a:pt x="689" y="31"/>
                    </a:cubicBezTo>
                    <a:lnTo>
                      <a:pt x="712" y="0"/>
                    </a:lnTo>
                    <a:lnTo>
                      <a:pt x="721" y="11"/>
                    </a:lnTo>
                    <a:lnTo>
                      <a:pt x="754" y="10"/>
                    </a:lnTo>
                    <a:lnTo>
                      <a:pt x="766" y="183"/>
                    </a:lnTo>
                    <a:lnTo>
                      <a:pt x="816" y="266"/>
                    </a:lnTo>
                    <a:lnTo>
                      <a:pt x="801" y="333"/>
                    </a:lnTo>
                    <a:lnTo>
                      <a:pt x="806" y="389"/>
                    </a:lnTo>
                    <a:lnTo>
                      <a:pt x="787" y="417"/>
                    </a:lnTo>
                    <a:lnTo>
                      <a:pt x="796" y="427"/>
                    </a:lnTo>
                    <a:lnTo>
                      <a:pt x="745" y="443"/>
                    </a:lnTo>
                    <a:lnTo>
                      <a:pt x="705" y="449"/>
                    </a:lnTo>
                    <a:lnTo>
                      <a:pt x="711" y="420"/>
                    </a:lnTo>
                    <a:lnTo>
                      <a:pt x="690" y="438"/>
                    </a:lnTo>
                    <a:lnTo>
                      <a:pt x="694" y="471"/>
                    </a:lnTo>
                    <a:lnTo>
                      <a:pt x="666" y="508"/>
                    </a:lnTo>
                    <a:lnTo>
                      <a:pt x="523" y="588"/>
                    </a:lnTo>
                    <a:lnTo>
                      <a:pt x="478" y="637"/>
                    </a:lnTo>
                    <a:lnTo>
                      <a:pt x="439" y="742"/>
                    </a:lnTo>
                    <a:lnTo>
                      <a:pt x="479" y="848"/>
                    </a:lnTo>
                    <a:lnTo>
                      <a:pt x="444" y="849"/>
                    </a:lnTo>
                    <a:lnTo>
                      <a:pt x="284" y="799"/>
                    </a:lnTo>
                    <a:lnTo>
                      <a:pt x="265" y="754"/>
                    </a:lnTo>
                    <a:lnTo>
                      <a:pt x="247" y="734"/>
                    </a:lnTo>
                    <a:lnTo>
                      <a:pt x="240" y="672"/>
                    </a:lnTo>
                    <a:lnTo>
                      <a:pt x="208" y="651"/>
                    </a:lnTo>
                    <a:lnTo>
                      <a:pt x="117" y="492"/>
                    </a:lnTo>
                    <a:lnTo>
                      <a:pt x="74" y="462"/>
                    </a:lnTo>
                    <a:lnTo>
                      <a:pt x="61" y="437"/>
                    </a:lnTo>
                    <a:cubicBezTo>
                      <a:pt x="66" y="385"/>
                      <a:pt x="0" y="219"/>
                      <a:pt x="105" y="151"/>
                    </a:cubicBez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29" name="Freeform 144"/>
              <p:cNvSpPr>
                <a:spLocks noChangeAspect="1"/>
              </p:cNvSpPr>
              <p:nvPr/>
            </p:nvSpPr>
            <p:spPr bwMode="auto">
              <a:xfrm rot="-125859">
                <a:off x="3868" y="3379"/>
                <a:ext cx="804" cy="594"/>
              </a:xfrm>
              <a:custGeom>
                <a:avLst/>
                <a:gdLst>
                  <a:gd name="T0" fmla="*/ 0 w 709"/>
                  <a:gd name="T1" fmla="*/ 84 h 524"/>
                  <a:gd name="T2" fmla="*/ 32 w 709"/>
                  <a:gd name="T3" fmla="*/ 112 h 524"/>
                  <a:gd name="T4" fmla="*/ 26 w 709"/>
                  <a:gd name="T5" fmla="*/ 133 h 524"/>
                  <a:gd name="T6" fmla="*/ 36 w 709"/>
                  <a:gd name="T7" fmla="*/ 146 h 524"/>
                  <a:gd name="T8" fmla="*/ 23 w 709"/>
                  <a:gd name="T9" fmla="*/ 166 h 524"/>
                  <a:gd name="T10" fmla="*/ 161 w 709"/>
                  <a:gd name="T11" fmla="*/ 119 h 524"/>
                  <a:gd name="T12" fmla="*/ 336 w 709"/>
                  <a:gd name="T13" fmla="*/ 230 h 524"/>
                  <a:gd name="T14" fmla="*/ 480 w 709"/>
                  <a:gd name="T15" fmla="*/ 153 h 524"/>
                  <a:gd name="T16" fmla="*/ 564 w 709"/>
                  <a:gd name="T17" fmla="*/ 172 h 524"/>
                  <a:gd name="T18" fmla="*/ 668 w 709"/>
                  <a:gd name="T19" fmla="*/ 273 h 524"/>
                  <a:gd name="T20" fmla="*/ 708 w 709"/>
                  <a:gd name="T21" fmla="*/ 273 h 524"/>
                  <a:gd name="T22" fmla="*/ 740 w 709"/>
                  <a:gd name="T23" fmla="*/ 347 h 524"/>
                  <a:gd name="T24" fmla="*/ 731 w 709"/>
                  <a:gd name="T25" fmla="*/ 483 h 524"/>
                  <a:gd name="T26" fmla="*/ 758 w 709"/>
                  <a:gd name="T27" fmla="*/ 499 h 524"/>
                  <a:gd name="T28" fmla="*/ 761 w 709"/>
                  <a:gd name="T29" fmla="*/ 473 h 524"/>
                  <a:gd name="T30" fmla="*/ 795 w 709"/>
                  <a:gd name="T31" fmla="*/ 473 h 524"/>
                  <a:gd name="T32" fmla="*/ 761 w 709"/>
                  <a:gd name="T33" fmla="*/ 541 h 524"/>
                  <a:gd name="T34" fmla="*/ 852 w 709"/>
                  <a:gd name="T35" fmla="*/ 629 h 524"/>
                  <a:gd name="T36" fmla="*/ 864 w 709"/>
                  <a:gd name="T37" fmla="*/ 604 h 524"/>
                  <a:gd name="T38" fmla="*/ 872 w 709"/>
                  <a:gd name="T39" fmla="*/ 667 h 524"/>
                  <a:gd name="T40" fmla="*/ 902 w 709"/>
                  <a:gd name="T41" fmla="*/ 682 h 524"/>
                  <a:gd name="T42" fmla="*/ 933 w 709"/>
                  <a:gd name="T43" fmla="*/ 757 h 524"/>
                  <a:gd name="T44" fmla="*/ 964 w 709"/>
                  <a:gd name="T45" fmla="*/ 757 h 524"/>
                  <a:gd name="T46" fmla="*/ 1033 w 709"/>
                  <a:gd name="T47" fmla="*/ 830 h 524"/>
                  <a:gd name="T48" fmla="*/ 1069 w 709"/>
                  <a:gd name="T49" fmla="*/ 833 h 524"/>
                  <a:gd name="T50" fmla="*/ 1069 w 709"/>
                  <a:gd name="T51" fmla="*/ 845 h 524"/>
                  <a:gd name="T52" fmla="*/ 1042 w 709"/>
                  <a:gd name="T53" fmla="*/ 865 h 524"/>
                  <a:gd name="T54" fmla="*/ 1102 w 709"/>
                  <a:gd name="T55" fmla="*/ 857 h 524"/>
                  <a:gd name="T56" fmla="*/ 1141 w 709"/>
                  <a:gd name="T57" fmla="*/ 840 h 524"/>
                  <a:gd name="T58" fmla="*/ 1162 w 709"/>
                  <a:gd name="T59" fmla="*/ 740 h 524"/>
                  <a:gd name="T60" fmla="*/ 1173 w 709"/>
                  <a:gd name="T61" fmla="*/ 744 h 524"/>
                  <a:gd name="T62" fmla="*/ 1163 w 709"/>
                  <a:gd name="T63" fmla="*/ 604 h 524"/>
                  <a:gd name="T64" fmla="*/ 1148 w 709"/>
                  <a:gd name="T65" fmla="*/ 566 h 524"/>
                  <a:gd name="T66" fmla="*/ 1023 w 709"/>
                  <a:gd name="T67" fmla="*/ 362 h 524"/>
                  <a:gd name="T68" fmla="*/ 923 w 709"/>
                  <a:gd name="T69" fmla="*/ 172 h 524"/>
                  <a:gd name="T70" fmla="*/ 863 w 709"/>
                  <a:gd name="T71" fmla="*/ 12 h 524"/>
                  <a:gd name="T72" fmla="*/ 847 w 709"/>
                  <a:gd name="T73" fmla="*/ 11 h 524"/>
                  <a:gd name="T74" fmla="*/ 793 w 709"/>
                  <a:gd name="T75" fmla="*/ 0 h 524"/>
                  <a:gd name="T76" fmla="*/ 777 w 709"/>
                  <a:gd name="T77" fmla="*/ 16 h 524"/>
                  <a:gd name="T78" fmla="*/ 786 w 709"/>
                  <a:gd name="T79" fmla="*/ 76 h 524"/>
                  <a:gd name="T80" fmla="*/ 764 w 709"/>
                  <a:gd name="T81" fmla="*/ 74 h 524"/>
                  <a:gd name="T82" fmla="*/ 760 w 709"/>
                  <a:gd name="T83" fmla="*/ 48 h 524"/>
                  <a:gd name="T84" fmla="*/ 387 w 709"/>
                  <a:gd name="T85" fmla="*/ 67 h 524"/>
                  <a:gd name="T86" fmla="*/ 361 w 709"/>
                  <a:gd name="T87" fmla="*/ 26 h 524"/>
                  <a:gd name="T88" fmla="*/ 0 w 709"/>
                  <a:gd name="T89" fmla="*/ 58 h 524"/>
                  <a:gd name="T90" fmla="*/ 0 w 709"/>
                  <a:gd name="T91" fmla="*/ 84 h 524"/>
                  <a:gd name="T92" fmla="*/ 0 w 709"/>
                  <a:gd name="T93" fmla="*/ 84 h 5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09" h="524">
                    <a:moveTo>
                      <a:pt x="0" y="50"/>
                    </a:moveTo>
                    <a:lnTo>
                      <a:pt x="19" y="68"/>
                    </a:lnTo>
                    <a:lnTo>
                      <a:pt x="16" y="80"/>
                    </a:lnTo>
                    <a:lnTo>
                      <a:pt x="22" y="89"/>
                    </a:lnTo>
                    <a:lnTo>
                      <a:pt x="14" y="101"/>
                    </a:lnTo>
                    <a:lnTo>
                      <a:pt x="97" y="72"/>
                    </a:lnTo>
                    <a:lnTo>
                      <a:pt x="203" y="139"/>
                    </a:lnTo>
                    <a:lnTo>
                      <a:pt x="290" y="93"/>
                    </a:lnTo>
                    <a:lnTo>
                      <a:pt x="340" y="104"/>
                    </a:lnTo>
                    <a:lnTo>
                      <a:pt x="404" y="166"/>
                    </a:lnTo>
                    <a:lnTo>
                      <a:pt x="428" y="166"/>
                    </a:lnTo>
                    <a:lnTo>
                      <a:pt x="448" y="210"/>
                    </a:lnTo>
                    <a:lnTo>
                      <a:pt x="443" y="293"/>
                    </a:lnTo>
                    <a:lnTo>
                      <a:pt x="458" y="302"/>
                    </a:lnTo>
                    <a:lnTo>
                      <a:pt x="460" y="287"/>
                    </a:lnTo>
                    <a:lnTo>
                      <a:pt x="481" y="287"/>
                    </a:lnTo>
                    <a:lnTo>
                      <a:pt x="460" y="327"/>
                    </a:lnTo>
                    <a:lnTo>
                      <a:pt x="515" y="381"/>
                    </a:lnTo>
                    <a:lnTo>
                      <a:pt x="523" y="366"/>
                    </a:lnTo>
                    <a:lnTo>
                      <a:pt x="527" y="404"/>
                    </a:lnTo>
                    <a:lnTo>
                      <a:pt x="545" y="413"/>
                    </a:lnTo>
                    <a:lnTo>
                      <a:pt x="564" y="459"/>
                    </a:lnTo>
                    <a:lnTo>
                      <a:pt x="583" y="459"/>
                    </a:lnTo>
                    <a:lnTo>
                      <a:pt x="624" y="503"/>
                    </a:lnTo>
                    <a:lnTo>
                      <a:pt x="647" y="505"/>
                    </a:lnTo>
                    <a:lnTo>
                      <a:pt x="647" y="512"/>
                    </a:lnTo>
                    <a:lnTo>
                      <a:pt x="630" y="524"/>
                    </a:lnTo>
                    <a:lnTo>
                      <a:pt x="667" y="519"/>
                    </a:lnTo>
                    <a:lnTo>
                      <a:pt x="690" y="509"/>
                    </a:lnTo>
                    <a:lnTo>
                      <a:pt x="703" y="448"/>
                    </a:lnTo>
                    <a:lnTo>
                      <a:pt x="709" y="451"/>
                    </a:lnTo>
                    <a:lnTo>
                      <a:pt x="704" y="366"/>
                    </a:lnTo>
                    <a:lnTo>
                      <a:pt x="694" y="342"/>
                    </a:lnTo>
                    <a:lnTo>
                      <a:pt x="618" y="219"/>
                    </a:lnTo>
                    <a:lnTo>
                      <a:pt x="558" y="104"/>
                    </a:lnTo>
                    <a:lnTo>
                      <a:pt x="522" y="8"/>
                    </a:lnTo>
                    <a:lnTo>
                      <a:pt x="512" y="7"/>
                    </a:lnTo>
                    <a:lnTo>
                      <a:pt x="479" y="0"/>
                    </a:lnTo>
                    <a:lnTo>
                      <a:pt x="470" y="10"/>
                    </a:lnTo>
                    <a:lnTo>
                      <a:pt x="475" y="46"/>
                    </a:lnTo>
                    <a:lnTo>
                      <a:pt x="462" y="44"/>
                    </a:lnTo>
                    <a:lnTo>
                      <a:pt x="459" y="29"/>
                    </a:lnTo>
                    <a:lnTo>
                      <a:pt x="234" y="41"/>
                    </a:lnTo>
                    <a:lnTo>
                      <a:pt x="218" y="16"/>
                    </a:lnTo>
                    <a:lnTo>
                      <a:pt x="0" y="35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30" name="Freeform 145"/>
              <p:cNvSpPr>
                <a:spLocks noChangeAspect="1"/>
              </p:cNvSpPr>
              <p:nvPr/>
            </p:nvSpPr>
            <p:spPr bwMode="auto">
              <a:xfrm>
                <a:off x="4527" y="2485"/>
                <a:ext cx="266" cy="236"/>
              </a:xfrm>
              <a:custGeom>
                <a:avLst/>
                <a:gdLst>
                  <a:gd name="T0" fmla="*/ 24 w 266"/>
                  <a:gd name="T1" fmla="*/ 124 h 236"/>
                  <a:gd name="T2" fmla="*/ 92 w 266"/>
                  <a:gd name="T3" fmla="*/ 8 h 236"/>
                  <a:gd name="T4" fmla="*/ 95 w 266"/>
                  <a:gd name="T5" fmla="*/ 9 h 236"/>
                  <a:gd name="T6" fmla="*/ 115 w 266"/>
                  <a:gd name="T7" fmla="*/ 0 h 236"/>
                  <a:gd name="T8" fmla="*/ 129 w 266"/>
                  <a:gd name="T9" fmla="*/ 17 h 236"/>
                  <a:gd name="T10" fmla="*/ 196 w 266"/>
                  <a:gd name="T11" fmla="*/ 36 h 236"/>
                  <a:gd name="T12" fmla="*/ 134 w 266"/>
                  <a:gd name="T13" fmla="*/ 37 h 236"/>
                  <a:gd name="T14" fmla="*/ 201 w 266"/>
                  <a:gd name="T15" fmla="*/ 91 h 236"/>
                  <a:gd name="T16" fmla="*/ 161 w 266"/>
                  <a:gd name="T17" fmla="*/ 87 h 236"/>
                  <a:gd name="T18" fmla="*/ 245 w 266"/>
                  <a:gd name="T19" fmla="*/ 136 h 236"/>
                  <a:gd name="T20" fmla="*/ 266 w 266"/>
                  <a:gd name="T21" fmla="*/ 170 h 236"/>
                  <a:gd name="T22" fmla="*/ 251 w 266"/>
                  <a:gd name="T23" fmla="*/ 166 h 236"/>
                  <a:gd name="T24" fmla="*/ 249 w 266"/>
                  <a:gd name="T25" fmla="*/ 176 h 236"/>
                  <a:gd name="T26" fmla="*/ 0 w 266"/>
                  <a:gd name="T27" fmla="*/ 236 h 236"/>
                  <a:gd name="T28" fmla="*/ 20 w 266"/>
                  <a:gd name="T29" fmla="*/ 167 h 236"/>
                  <a:gd name="T30" fmla="*/ 24 w 266"/>
                  <a:gd name="T31" fmla="*/ 122 h 236"/>
                  <a:gd name="T32" fmla="*/ 24 w 266"/>
                  <a:gd name="T33" fmla="*/ 124 h 2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" h="236">
                    <a:moveTo>
                      <a:pt x="24" y="124"/>
                    </a:moveTo>
                    <a:lnTo>
                      <a:pt x="92" y="8"/>
                    </a:lnTo>
                    <a:lnTo>
                      <a:pt x="95" y="9"/>
                    </a:lnTo>
                    <a:lnTo>
                      <a:pt x="115" y="0"/>
                    </a:lnTo>
                    <a:lnTo>
                      <a:pt x="129" y="17"/>
                    </a:lnTo>
                    <a:lnTo>
                      <a:pt x="196" y="36"/>
                    </a:lnTo>
                    <a:lnTo>
                      <a:pt x="134" y="37"/>
                    </a:lnTo>
                    <a:lnTo>
                      <a:pt x="201" y="91"/>
                    </a:lnTo>
                    <a:lnTo>
                      <a:pt x="161" y="87"/>
                    </a:lnTo>
                    <a:lnTo>
                      <a:pt x="245" y="136"/>
                    </a:lnTo>
                    <a:lnTo>
                      <a:pt x="266" y="170"/>
                    </a:lnTo>
                    <a:lnTo>
                      <a:pt x="251" y="166"/>
                    </a:lnTo>
                    <a:lnTo>
                      <a:pt x="249" y="176"/>
                    </a:lnTo>
                    <a:lnTo>
                      <a:pt x="0" y="236"/>
                    </a:lnTo>
                    <a:lnTo>
                      <a:pt x="20" y="167"/>
                    </a:lnTo>
                    <a:lnTo>
                      <a:pt x="24" y="122"/>
                    </a:lnTo>
                    <a:lnTo>
                      <a:pt x="24" y="124"/>
                    </a:lnTo>
                  </a:path>
                </a:pathLst>
              </a:custGeom>
              <a:solidFill>
                <a:srgbClr val="EF1F1D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kern="0">
                  <a:solidFill>
                    <a:prstClr val="black"/>
                  </a:solidFill>
                  <a:latin typeface="Times New Roman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9843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merican_football_fiel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752601"/>
            <a:ext cx="7772400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5520910" y="1828800"/>
            <a:ext cx="13660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House Mouse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5596718" y="5518150"/>
            <a:ext cx="11716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Norway Rat</a:t>
            </a: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5743576" y="3643314"/>
            <a:ext cx="862013" cy="3968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/>
              <a:t>100 ft</a:t>
            </a:r>
            <a:r>
              <a:rPr lang="en-US" sz="2000"/>
              <a:t>.</a:t>
            </a:r>
          </a:p>
        </p:txBody>
      </p:sp>
      <p:sp>
        <p:nvSpPr>
          <p:cNvPr id="390153" name="Oval 9"/>
          <p:cNvSpPr>
            <a:spLocks noChangeAspect="1" noChangeArrowheads="1"/>
          </p:cNvSpPr>
          <p:nvPr/>
        </p:nvSpPr>
        <p:spPr bwMode="auto">
          <a:xfrm>
            <a:off x="3171826" y="762000"/>
            <a:ext cx="5972175" cy="61722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0154" name="Text Box 10"/>
          <p:cNvSpPr txBox="1">
            <a:spLocks noChangeArrowheads="1"/>
          </p:cNvSpPr>
          <p:nvPr/>
        </p:nvSpPr>
        <p:spPr bwMode="auto">
          <a:xfrm>
            <a:off x="4094163" y="3643314"/>
            <a:ext cx="735012" cy="396875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/>
              <a:t>30 ft</a:t>
            </a:r>
            <a:r>
              <a:rPr lang="en-US" sz="2000"/>
              <a:t>.</a:t>
            </a:r>
          </a:p>
        </p:txBody>
      </p:sp>
      <p:sp>
        <p:nvSpPr>
          <p:cNvPr id="390155" name="Oval 11"/>
          <p:cNvSpPr>
            <a:spLocks noChangeAspect="1" noChangeArrowheads="1"/>
          </p:cNvSpPr>
          <p:nvPr/>
        </p:nvSpPr>
        <p:spPr bwMode="auto">
          <a:xfrm>
            <a:off x="3200401" y="2819400"/>
            <a:ext cx="1990725" cy="20574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Rodent’s Range of Travel</a:t>
            </a:r>
          </a:p>
        </p:txBody>
      </p:sp>
      <p:sp>
        <p:nvSpPr>
          <p:cNvPr id="390157" name="Text Box 13"/>
          <p:cNvSpPr txBox="1">
            <a:spLocks noChangeArrowheads="1"/>
          </p:cNvSpPr>
          <p:nvPr/>
        </p:nvSpPr>
        <p:spPr bwMode="auto">
          <a:xfrm rot="-5400000">
            <a:off x="8497155" y="3378886"/>
            <a:ext cx="18651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Roof Rat</a:t>
            </a:r>
          </a:p>
        </p:txBody>
      </p:sp>
      <p:sp>
        <p:nvSpPr>
          <p:cNvPr id="390158" name="Text Box 14"/>
          <p:cNvSpPr txBox="1">
            <a:spLocks noChangeArrowheads="1"/>
          </p:cNvSpPr>
          <p:nvPr/>
        </p:nvSpPr>
        <p:spPr bwMode="auto">
          <a:xfrm>
            <a:off x="7724776" y="3643314"/>
            <a:ext cx="862013" cy="396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b="1">
                <a:solidFill>
                  <a:srgbClr val="FF9900"/>
                </a:solidFill>
              </a:rPr>
              <a:t>300 ft</a:t>
            </a:r>
            <a:r>
              <a:rPr lang="en-US" sz="2000">
                <a:solidFill>
                  <a:srgbClr val="FF9900"/>
                </a:solidFill>
              </a:rPr>
              <a:t>.</a:t>
            </a:r>
          </a:p>
        </p:txBody>
      </p:sp>
      <p:sp>
        <p:nvSpPr>
          <p:cNvPr id="390159" name="Oval 15"/>
          <p:cNvSpPr>
            <a:spLocks noChangeArrowheads="1"/>
          </p:cNvSpPr>
          <p:nvPr/>
        </p:nvSpPr>
        <p:spPr bwMode="auto">
          <a:xfrm>
            <a:off x="3200400" y="3524250"/>
            <a:ext cx="609600" cy="59055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204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0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0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9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autoUpdateAnimBg="0"/>
      <p:bldP spid="390148" grpId="0" autoUpdateAnimBg="0"/>
      <p:bldP spid="390152" grpId="0" animBg="1" autoUpdateAnimBg="0"/>
      <p:bldP spid="390153" grpId="0" animBg="1"/>
      <p:bldP spid="390154" grpId="0" animBg="1" autoUpdateAnimBg="0"/>
      <p:bldP spid="390155" grpId="0" animBg="1"/>
      <p:bldP spid="390157" grpId="0" autoUpdateAnimBg="0"/>
      <p:bldP spid="390158" grpId="0" animBg="1" autoUpdateAnimBg="0"/>
      <p:bldP spid="3901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Rodent Behavior</a:t>
            </a:r>
            <a:endParaRPr lang="en-US" dirty="0"/>
          </a:p>
        </p:txBody>
      </p:sp>
      <p:pic>
        <p:nvPicPr>
          <p:cNvPr id="7" name="Picture 2" descr="http://www.pestend.ca/wp-content/uploads/2013/05/Roof-R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265" y="819651"/>
            <a:ext cx="452437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371600" y="2285999"/>
            <a:ext cx="4524233" cy="4374107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Rodents are nocturnal</a:t>
            </a:r>
          </a:p>
          <a:p>
            <a:r>
              <a:rPr lang="en-US" sz="2400" dirty="0" smtClean="0"/>
              <a:t>Mode </a:t>
            </a:r>
            <a:r>
              <a:rPr lang="en-US" sz="2400" dirty="0"/>
              <a:t>of self defense for rodents as most of their enemies are inactive during night hours</a:t>
            </a:r>
          </a:p>
          <a:p>
            <a:r>
              <a:rPr lang="en-US" sz="2400" dirty="0"/>
              <a:t>Most dominant rodents feed at night, daytime activity is a sign of a large </a:t>
            </a:r>
            <a:r>
              <a:rPr lang="en-US" sz="2400" dirty="0" smtClean="0"/>
              <a:t>infestation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360" y="3449052"/>
            <a:ext cx="4037759" cy="292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7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Rodent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Gnawing</a:t>
            </a:r>
          </a:p>
          <a:p>
            <a:r>
              <a:rPr lang="en-US" sz="2400" dirty="0"/>
              <a:t>2% of daily activity is gnawing</a:t>
            </a:r>
          </a:p>
          <a:p>
            <a:pPr lvl="1"/>
            <a:r>
              <a:rPr lang="en-US" sz="2400" dirty="0"/>
              <a:t>Teeth grow at rate of 5 in/</a:t>
            </a:r>
            <a:r>
              <a:rPr lang="en-US" sz="2400" dirty="0" err="1"/>
              <a:t>yr</a:t>
            </a:r>
            <a:endParaRPr lang="en-US" sz="2400" dirty="0"/>
          </a:p>
          <a:p>
            <a:pPr lvl="1"/>
            <a:r>
              <a:rPr lang="en-US" sz="2400" dirty="0"/>
              <a:t>Tooth hardness is greater than iron</a:t>
            </a:r>
          </a:p>
          <a:p>
            <a:pPr lvl="1"/>
            <a:r>
              <a:rPr lang="en-US" sz="2400" dirty="0"/>
              <a:t>Up to 7000 PSI biting pressure</a:t>
            </a:r>
          </a:p>
          <a:p>
            <a:endParaRPr lang="en-US" dirty="0"/>
          </a:p>
        </p:txBody>
      </p:sp>
      <p:pic>
        <p:nvPicPr>
          <p:cNvPr id="4" name="Picture 2" descr="https://upload.wikimedia.org/wikipedia/commons/2/29/Black_rat_(Rattus_rattus)_-incisors-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51287" y="480516"/>
            <a:ext cx="3122148" cy="255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315" y="3434956"/>
            <a:ext cx="4417007" cy="3312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3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Rodent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Rats</a:t>
            </a:r>
          </a:p>
          <a:p>
            <a:pPr lvl="1"/>
            <a:r>
              <a:rPr lang="en-US" sz="2600" dirty="0"/>
              <a:t>Neophobic</a:t>
            </a:r>
          </a:p>
          <a:p>
            <a:pPr lvl="1"/>
            <a:r>
              <a:rPr lang="en-US" sz="2600" dirty="0"/>
              <a:t>Will consume a lot of food once they are comfortable in an environment</a:t>
            </a:r>
          </a:p>
          <a:p>
            <a:r>
              <a:rPr lang="en-US" sz="2600" dirty="0"/>
              <a:t>Mice</a:t>
            </a:r>
          </a:p>
          <a:p>
            <a:pPr lvl="1"/>
            <a:r>
              <a:rPr lang="en-US" sz="2600" dirty="0"/>
              <a:t>Curious about new things</a:t>
            </a:r>
          </a:p>
          <a:p>
            <a:pPr lvl="1"/>
            <a:r>
              <a:rPr lang="en-US" sz="2600" dirty="0"/>
              <a:t>Nervous nibblers</a:t>
            </a:r>
          </a:p>
          <a:p>
            <a:r>
              <a:rPr lang="en-US" sz="2600" dirty="0"/>
              <a:t>Rats &amp; Mice</a:t>
            </a:r>
          </a:p>
          <a:p>
            <a:pPr lvl="1"/>
            <a:r>
              <a:rPr lang="en-US" sz="2600" dirty="0"/>
              <a:t>Prefer corners for eating, nesting &amp; grooming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Rodent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3474720" cy="3581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Vision: Very poor</a:t>
            </a:r>
          </a:p>
          <a:p>
            <a:r>
              <a:rPr lang="en-US" sz="2400" dirty="0" smtClean="0"/>
              <a:t>Hearing is well developed</a:t>
            </a:r>
          </a:p>
          <a:p>
            <a:r>
              <a:rPr lang="en-US" sz="2400" dirty="0" smtClean="0"/>
              <a:t>Kinesthetic Sense: muscle memory, develops as they become comfortable in environment</a:t>
            </a:r>
          </a:p>
        </p:txBody>
      </p:sp>
      <p:pic>
        <p:nvPicPr>
          <p:cNvPr id="5" name="Picture 6" descr="WaterLi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566" y="121467"/>
            <a:ext cx="3442917" cy="259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WaterLilyRedGreenCBbl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566" y="121467"/>
            <a:ext cx="3442917" cy="259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555924" y="256618"/>
            <a:ext cx="21348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 Perspective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487060" y="309890"/>
            <a:ext cx="2272545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Rodent Perspective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698170"/>
              </p:ext>
            </p:extLst>
          </p:nvPr>
        </p:nvGraphicFramePr>
        <p:xfrm>
          <a:off x="7554024" y="2776546"/>
          <a:ext cx="4559830" cy="2474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Chart" r:id="rId6" imgW="4667707" imgH="2534107" progId="Excel.Chart.8">
                  <p:embed/>
                </p:oleObj>
              </mc:Choice>
              <mc:Fallback>
                <p:oleObj name="Chart" r:id="rId6" imgW="4667707" imgH="2534107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4024" y="2776546"/>
                        <a:ext cx="4559830" cy="24747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5" descr="maz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3822" b="3641"/>
          <a:stretch>
            <a:fillRect/>
          </a:stretch>
        </p:blipFill>
        <p:spPr bwMode="auto">
          <a:xfrm>
            <a:off x="4846274" y="3717211"/>
            <a:ext cx="2651852" cy="306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256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17310"/>
            <a:ext cx="9601200" cy="1485900"/>
          </a:xfrm>
        </p:spPr>
        <p:txBody>
          <a:bodyPr/>
          <a:lstStyle/>
          <a:p>
            <a:r>
              <a:rPr lang="en-US" dirty="0" smtClean="0"/>
              <a:t>Rodent Senses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60259"/>
            <a:ext cx="6202907" cy="5654439"/>
          </a:xfrm>
        </p:spPr>
        <p:txBody>
          <a:bodyPr>
            <a:noAutofit/>
          </a:bodyPr>
          <a:lstStyle/>
          <a:p>
            <a:r>
              <a:rPr lang="en-US" sz="2200" dirty="0" smtClean="0"/>
              <a:t>Taste</a:t>
            </a:r>
          </a:p>
          <a:p>
            <a:pPr lvl="1"/>
            <a:r>
              <a:rPr lang="en-US" sz="2200" dirty="0" smtClean="0"/>
              <a:t>Quality check</a:t>
            </a:r>
          </a:p>
          <a:p>
            <a:r>
              <a:rPr lang="en-US" sz="2200" dirty="0" smtClean="0"/>
              <a:t>Food </a:t>
            </a:r>
            <a:r>
              <a:rPr lang="en-US" sz="2200" dirty="0"/>
              <a:t>preference</a:t>
            </a:r>
          </a:p>
          <a:p>
            <a:pPr lvl="1"/>
            <a:r>
              <a:rPr lang="en-US" sz="2200" dirty="0"/>
              <a:t>Newborns taste mother’s diet through her milk</a:t>
            </a:r>
          </a:p>
          <a:p>
            <a:pPr lvl="1"/>
            <a:r>
              <a:rPr lang="en-US" sz="2200" dirty="0"/>
              <a:t>Prefer the food she ate when they grow up</a:t>
            </a:r>
          </a:p>
          <a:p>
            <a:r>
              <a:rPr lang="en-US" sz="2200" dirty="0"/>
              <a:t>Taste Aversions </a:t>
            </a:r>
          </a:p>
          <a:p>
            <a:pPr lvl="1"/>
            <a:r>
              <a:rPr lang="en-US" sz="2200" dirty="0" smtClean="0"/>
              <a:t>React </a:t>
            </a:r>
            <a:r>
              <a:rPr lang="en-US" sz="2200" dirty="0"/>
              <a:t>negatively to foods that made them feel ill. </a:t>
            </a:r>
          </a:p>
          <a:p>
            <a:pPr lvl="1"/>
            <a:r>
              <a:rPr lang="en-US" sz="2200" dirty="0"/>
              <a:t>Single occurrence</a:t>
            </a:r>
          </a:p>
          <a:p>
            <a:r>
              <a:rPr lang="en-US" sz="2200" dirty="0"/>
              <a:t>Dietary Needs</a:t>
            </a:r>
          </a:p>
          <a:p>
            <a:pPr lvl="1"/>
            <a:r>
              <a:rPr lang="en-US" sz="2200" dirty="0"/>
              <a:t>If deprived of a certain nutrient, they learn which foods fill that need </a:t>
            </a:r>
          </a:p>
          <a:p>
            <a:pPr lvl="1"/>
            <a:r>
              <a:rPr lang="en-US" sz="2200" dirty="0"/>
              <a:t>Will prefer those until need is </a:t>
            </a:r>
            <a:r>
              <a:rPr lang="en-US" sz="2200" dirty="0" smtClean="0"/>
              <a:t>met</a:t>
            </a:r>
            <a:endParaRPr lang="en-US" sz="2200" dirty="0"/>
          </a:p>
          <a:p>
            <a:endParaRPr lang="en-US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951250"/>
            <a:ext cx="3636128" cy="2440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informationng.com/wp-content/uploads/2012/02/ra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151649"/>
            <a:ext cx="3636128" cy="218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05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Why is Rodent Control Necessary?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8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9587" y="457200"/>
            <a:ext cx="3398089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Damage </a:t>
            </a:r>
          </a:p>
          <a:p>
            <a:pPr lvl="1"/>
            <a:r>
              <a:rPr lang="en-US" dirty="0" smtClean="0"/>
              <a:t>Stored food in silos, restaurants, grocery stores, homes,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Wire within structures that can potentially cause fires</a:t>
            </a:r>
          </a:p>
          <a:p>
            <a:r>
              <a:rPr lang="en-US" dirty="0" smtClean="0"/>
              <a:t>Spread disease with urine and fecal contamination </a:t>
            </a:r>
            <a:endParaRPr lang="en-US" dirty="0"/>
          </a:p>
        </p:txBody>
      </p:sp>
      <p:pic>
        <p:nvPicPr>
          <p:cNvPr id="4" name="Picture 2" descr="http://seattlerodentguy.com/sites/default/files/styles/large/public/field/image/314427_280108775340265_173570305994113_1108579_1975213273_n.jpg?itok=v5wZlXe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558" y="261731"/>
            <a:ext cx="2863904" cy="33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rojects.nri.org/stoprats/cache/mod_bt_contentslider/17357e575ea2eef486d30c72952ed374-slider_contaminated_ri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408" y="3864702"/>
            <a:ext cx="4195896" cy="293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aaanimalcontrol.com/professional-trapper/images/rodentwirechew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676" y="261731"/>
            <a:ext cx="4279021" cy="33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188" y="3864702"/>
            <a:ext cx="5126176" cy="293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9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/>
              <a:t>Inspection</a:t>
            </a:r>
            <a:endParaRPr lang="en-US" cap="non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5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Inspection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542197"/>
            <a:ext cx="9601200" cy="4776715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Before the inspection</a:t>
            </a:r>
          </a:p>
          <a:p>
            <a:pPr lvl="1"/>
            <a:r>
              <a:rPr lang="en-US" sz="2600" dirty="0"/>
              <a:t>Interview the customer</a:t>
            </a:r>
          </a:p>
          <a:p>
            <a:pPr lvl="1"/>
            <a:r>
              <a:rPr lang="en-US" sz="2600" dirty="0"/>
              <a:t>Where have rodents been observed?</a:t>
            </a:r>
          </a:p>
          <a:p>
            <a:pPr lvl="1"/>
            <a:r>
              <a:rPr lang="en-US" sz="2600" dirty="0"/>
              <a:t>Any damaged food containers</a:t>
            </a:r>
            <a:r>
              <a:rPr lang="en-US" sz="2600" dirty="0" smtClean="0"/>
              <a:t>?</a:t>
            </a:r>
          </a:p>
          <a:p>
            <a:pPr lvl="1"/>
            <a:r>
              <a:rPr lang="en-US" sz="2600" dirty="0" smtClean="0"/>
              <a:t>Have </a:t>
            </a:r>
            <a:r>
              <a:rPr lang="en-US" sz="2600" dirty="0"/>
              <a:t>droppings, gnaw marks, rub marks, </a:t>
            </a:r>
            <a:r>
              <a:rPr lang="en-US" sz="2600" dirty="0" smtClean="0"/>
              <a:t>etc.  </a:t>
            </a:r>
            <a:r>
              <a:rPr lang="en-US" sz="2600" dirty="0"/>
              <a:t>been observed?</a:t>
            </a:r>
          </a:p>
          <a:p>
            <a:r>
              <a:rPr lang="en-US" sz="2600" dirty="0"/>
              <a:t>During the inspection, determine:</a:t>
            </a:r>
          </a:p>
          <a:p>
            <a:pPr lvl="1"/>
            <a:r>
              <a:rPr lang="en-US" sz="2600" dirty="0"/>
              <a:t>The rodent species you are dealing with</a:t>
            </a:r>
          </a:p>
          <a:p>
            <a:pPr lvl="1"/>
            <a:r>
              <a:rPr lang="en-US" sz="2600" dirty="0"/>
              <a:t>The severity of the </a:t>
            </a:r>
            <a:r>
              <a:rPr lang="en-US" sz="2600" dirty="0" smtClean="0"/>
              <a:t>infestation</a:t>
            </a:r>
          </a:p>
          <a:p>
            <a:pPr lvl="1"/>
            <a:r>
              <a:rPr lang="en-US" sz="2600" dirty="0" smtClean="0"/>
              <a:t>Unsanitary </a:t>
            </a:r>
            <a:r>
              <a:rPr lang="en-US" sz="2600" dirty="0"/>
              <a:t>areas?  Recommend clean-up…</a:t>
            </a:r>
          </a:p>
          <a:p>
            <a:pPr lvl="1"/>
            <a:r>
              <a:rPr lang="en-US" sz="2600" dirty="0" smtClean="0"/>
              <a:t>The </a:t>
            </a:r>
            <a:r>
              <a:rPr lang="en-US" sz="2600" dirty="0"/>
              <a:t>avenues of entry into the structure</a:t>
            </a:r>
          </a:p>
          <a:p>
            <a:pPr lvl="1"/>
            <a:r>
              <a:rPr lang="en-US" sz="2600" dirty="0" smtClean="0"/>
              <a:t>The </a:t>
            </a:r>
            <a:r>
              <a:rPr lang="en-US" sz="2600" dirty="0"/>
              <a:t>high traffic areas</a:t>
            </a:r>
          </a:p>
          <a:p>
            <a:pPr lvl="1"/>
            <a:r>
              <a:rPr lang="en-US" sz="2600" dirty="0"/>
              <a:t>What will be the best tools for elimination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9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Inspection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2286000"/>
            <a:ext cx="9922042" cy="3874168"/>
          </a:xfrm>
        </p:spPr>
        <p:txBody>
          <a:bodyPr>
            <a:normAutofit/>
          </a:bodyPr>
          <a:lstStyle/>
          <a:p>
            <a:r>
              <a:rPr lang="en-US" sz="2400" dirty="0"/>
              <a:t>To ensure that you are not exposed to airborne pathogens from rodent urine and droppings, the following should be used</a:t>
            </a:r>
          </a:p>
          <a:p>
            <a:pPr lvl="1"/>
            <a:r>
              <a:rPr lang="en-US" sz="2400" dirty="0"/>
              <a:t>HEPA filter vacuum</a:t>
            </a:r>
          </a:p>
          <a:p>
            <a:pPr lvl="1"/>
            <a:r>
              <a:rPr lang="en-US" sz="2400" dirty="0"/>
              <a:t>Respirator</a:t>
            </a:r>
          </a:p>
          <a:p>
            <a:pPr lvl="1"/>
            <a:r>
              <a:rPr lang="en-US" sz="2400" dirty="0"/>
              <a:t>Gloves</a:t>
            </a:r>
          </a:p>
          <a:p>
            <a:pPr lvl="1"/>
            <a:r>
              <a:rPr lang="en-US" sz="2400" dirty="0"/>
              <a:t>Protective outerwear</a:t>
            </a:r>
          </a:p>
          <a:p>
            <a:pPr lvl="1"/>
            <a:r>
              <a:rPr lang="en-US" sz="2400" dirty="0"/>
              <a:t>Hand sanitizer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345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Avenues of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3441032" cy="3581400"/>
          </a:xfrm>
        </p:spPr>
        <p:txBody>
          <a:bodyPr>
            <a:normAutofit/>
          </a:bodyPr>
          <a:lstStyle/>
          <a:p>
            <a:r>
              <a:rPr lang="en-US" sz="2400" dirty="0"/>
              <a:t>Mice: ¼ inch or larger space</a:t>
            </a:r>
          </a:p>
          <a:p>
            <a:r>
              <a:rPr lang="en-US" sz="2400" dirty="0"/>
              <a:t>Rats: ½ inch or larger space</a:t>
            </a:r>
          </a:p>
          <a:p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1" y="0"/>
            <a:ext cx="3276600" cy="43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210" y="3502526"/>
            <a:ext cx="4138864" cy="310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57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0t2VPBF6Kp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97603" y="1903615"/>
            <a:ext cx="6192057" cy="348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9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Avenues of Entry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275" y="2791442"/>
            <a:ext cx="6532918" cy="3673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60" y="-68292"/>
            <a:ext cx="3896040" cy="692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Avenues of Entry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811" y="0"/>
            <a:ext cx="3882189" cy="690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37484"/>
            <a:ext cx="5987716" cy="400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7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Nesting Areas</a:t>
            </a:r>
            <a:endParaRPr lang="en-US" dirty="0"/>
          </a:p>
        </p:txBody>
      </p:sp>
      <p:pic>
        <p:nvPicPr>
          <p:cNvPr id="3" name="Content Placeholder 3" descr="RPM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85556" r="26666"/>
          <a:stretch>
            <a:fillRect/>
          </a:stretch>
        </p:blipFill>
        <p:spPr>
          <a:xfrm>
            <a:off x="1034716" y="3112168"/>
            <a:ext cx="6701024" cy="3390399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4" name="Picture 3" descr="Panaderia S,cristobal 0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581" y="1144546"/>
            <a:ext cx="5246611" cy="393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77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Nesting Areas</a:t>
            </a:r>
          </a:p>
        </p:txBody>
      </p:sp>
      <p:pic>
        <p:nvPicPr>
          <p:cNvPr id="3" name="Picture 3" descr="last download jan22 0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973" y="380195"/>
            <a:ext cx="3948752" cy="2962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79" y="2665581"/>
            <a:ext cx="5334000" cy="400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s://userscontent2.emaze.com/images/26f1bc8e-296e-4b3c-ab92-db53051fd9ea/a67ff7ff-c249-4882-904f-1365857db102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973" y="3648741"/>
            <a:ext cx="3948752" cy="286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53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 Travel Paths/Locate Rub 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0505" y="1562668"/>
            <a:ext cx="5631740" cy="3581400"/>
          </a:xfrm>
        </p:spPr>
        <p:txBody>
          <a:bodyPr/>
          <a:lstStyle/>
          <a:p>
            <a:r>
              <a:rPr lang="en-US" sz="2400" dirty="0"/>
              <a:t>When dirt in the environment combines with the oils on the skin and hair of a rodent, rub marks are left on entry points and areas of travel</a:t>
            </a:r>
          </a:p>
          <a:p>
            <a:r>
              <a:rPr lang="en-US" sz="2400" dirty="0"/>
              <a:t>Fresh rub marks will smear</a:t>
            </a:r>
          </a:p>
          <a:p>
            <a:endParaRPr lang="en-US" dirty="0"/>
          </a:p>
        </p:txBody>
      </p:sp>
      <p:pic>
        <p:nvPicPr>
          <p:cNvPr id="4" name="Picture 2" descr="Rub 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621" y="1428750"/>
            <a:ext cx="3230562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274" y="4093279"/>
            <a:ext cx="7089649" cy="27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1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 smtClean="0"/>
              <a:t>Rodents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ustom 9">
      <a:dk1>
        <a:sysClr val="windowText" lastClr="000000"/>
      </a:dk1>
      <a:lt1>
        <a:sysClr val="window" lastClr="FFFFFF"/>
      </a:lt1>
      <a:dk2>
        <a:srgbClr val="191B0E"/>
      </a:dk2>
      <a:lt2>
        <a:srgbClr val="FFFFFF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000000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363</TotalTime>
  <Words>1037</Words>
  <Application>Microsoft Office PowerPoint</Application>
  <PresentationFormat>Widescreen</PresentationFormat>
  <Paragraphs>216</Paragraphs>
  <Slides>34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Franklin Gothic Book</vt:lpstr>
      <vt:lpstr>Tahoma</vt:lpstr>
      <vt:lpstr>Times New Roman</vt:lpstr>
      <vt:lpstr>Crop</vt:lpstr>
      <vt:lpstr>Chart</vt:lpstr>
      <vt:lpstr>Rodents</vt:lpstr>
      <vt:lpstr>PowerPoint Presentation</vt:lpstr>
      <vt:lpstr>Norway Rat</vt:lpstr>
      <vt:lpstr>Norway Rat Biology</vt:lpstr>
      <vt:lpstr>Norway Rat Burrow</vt:lpstr>
      <vt:lpstr>Roof Rat</vt:lpstr>
      <vt:lpstr>Roof Rat Biology</vt:lpstr>
      <vt:lpstr>House Mouse</vt:lpstr>
      <vt:lpstr>House Mouse Biology</vt:lpstr>
      <vt:lpstr>PowerPoint Presentation</vt:lpstr>
      <vt:lpstr>PowerPoint Presentation</vt:lpstr>
      <vt:lpstr>How Much Do They Eat?</vt:lpstr>
      <vt:lpstr>Who Left What Behind?</vt:lpstr>
      <vt:lpstr>What Do the Droppings Tell You</vt:lpstr>
      <vt:lpstr>Distribution of Rodents</vt:lpstr>
      <vt:lpstr>Rodent’s Range of Travel</vt:lpstr>
      <vt:lpstr>Rodent Behavior</vt:lpstr>
      <vt:lpstr>Rodent Behavior</vt:lpstr>
      <vt:lpstr>Rodent Behavior</vt:lpstr>
      <vt:lpstr>Rodent Senses</vt:lpstr>
      <vt:lpstr>Rodent Senses</vt:lpstr>
      <vt:lpstr>Why is Rodent Control Necessary?</vt:lpstr>
      <vt:lpstr>PowerPoint Presentation</vt:lpstr>
      <vt:lpstr>Inspection</vt:lpstr>
      <vt:lpstr>Inspection</vt:lpstr>
      <vt:lpstr>Inspection</vt:lpstr>
      <vt:lpstr>Avenues of Entry</vt:lpstr>
      <vt:lpstr>PowerPoint Presentation</vt:lpstr>
      <vt:lpstr>Avenues of Entry</vt:lpstr>
      <vt:lpstr>Avenues of Entry</vt:lpstr>
      <vt:lpstr>Identify Nesting Areas</vt:lpstr>
      <vt:lpstr>Identify Nesting Areas</vt:lpstr>
      <vt:lpstr>Identify Travel Paths/Locate Rub Marks</vt:lpstr>
      <vt:lpstr>Rodents</vt:lpstr>
    </vt:vector>
  </TitlesOfParts>
  <Company>Massey Services,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Rodents</dc:title>
  <dc:creator>Nix-Leonards, Karen</dc:creator>
  <cp:lastModifiedBy>Belmont, Bob</cp:lastModifiedBy>
  <cp:revision>55</cp:revision>
  <dcterms:created xsi:type="dcterms:W3CDTF">2016-02-23T17:00:06Z</dcterms:created>
  <dcterms:modified xsi:type="dcterms:W3CDTF">2017-02-06T05:34:05Z</dcterms:modified>
</cp:coreProperties>
</file>